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  <p:sldMasterId id="2147483666" r:id="rId2"/>
    <p:sldMasterId id="2147483672" r:id="rId3"/>
    <p:sldMasterId id="2147483754" r:id="rId4"/>
  </p:sldMasterIdLst>
  <p:handoutMasterIdLst>
    <p:handoutMasterId r:id="rId18"/>
  </p:handoutMasterIdLst>
  <p:sldIdLst>
    <p:sldId id="259" r:id="rId5"/>
    <p:sldId id="265" r:id="rId6"/>
    <p:sldId id="260" r:id="rId7"/>
    <p:sldId id="261" r:id="rId8"/>
    <p:sldId id="262" r:id="rId9"/>
    <p:sldId id="267" r:id="rId10"/>
    <p:sldId id="263" r:id="rId11"/>
    <p:sldId id="266" r:id="rId12"/>
    <p:sldId id="268" r:id="rId13"/>
    <p:sldId id="269" r:id="rId14"/>
    <p:sldId id="270" r:id="rId15"/>
    <p:sldId id="272" r:id="rId16"/>
    <p:sldId id="271" r:id="rId1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2">
          <p15:clr>
            <a:srgbClr val="A4A3A4"/>
          </p15:clr>
        </p15:guide>
        <p15:guide id="2" pos="3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B49"/>
    <a:srgbClr val="B2B4B2"/>
    <a:srgbClr val="005F83"/>
    <a:srgbClr val="509E2F"/>
    <a:srgbClr val="330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29"/>
    <p:restoredTop sz="94690"/>
  </p:normalViewPr>
  <p:slideViewPr>
    <p:cSldViewPr snapToGrid="0" snapToObjects="1" showGuides="1">
      <p:cViewPr varScale="1">
        <p:scale>
          <a:sx n="202" d="100"/>
          <a:sy n="202" d="100"/>
        </p:scale>
        <p:origin x="104" y="760"/>
      </p:cViewPr>
      <p:guideLst>
        <p:guide orient="horz" pos="1582"/>
        <p:guide pos="344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8EE4D-8A6D-FE43-9221-048F51E281B9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20F39-116C-1340-B5D6-764DD69AD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780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534546"/>
            <a:ext cx="6972300" cy="29231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rgbClr val="509E2F"/>
                </a:solidFill>
                <a:latin typeface="Orgon Slab Medium"/>
                <a:cs typeface="Orgon Slab Medium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ORGON SLAB MEDIUM, 50 PT.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87284" y="4142233"/>
            <a:ext cx="1010412" cy="817245"/>
          </a:xfrm>
          <a:prstGeom prst="rect">
            <a:avLst/>
          </a:prstGeom>
        </p:spPr>
      </p:pic>
      <p:pic>
        <p:nvPicPr>
          <p:cNvPr id="6" name="Picture 5" descr="SquGrid_36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3825"/>
            <a:ext cx="91440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6" y="1302545"/>
            <a:ext cx="8021637" cy="33242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003B49"/>
                </a:solidFill>
                <a:latin typeface="Orgon Slab Light"/>
                <a:cs typeface="Orgon Slab Light"/>
              </a:defRPr>
            </a:lvl1pPr>
          </a:lstStyle>
          <a:p>
            <a:r>
              <a:rPr lang="en-US" dirty="0"/>
              <a:t>Graphic Here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278633"/>
            <a:ext cx="8184662" cy="743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003B49"/>
                </a:solidFill>
                <a:latin typeface="Orgon Slab Medium"/>
                <a:cs typeface="Orgon Slab Medium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(ORGON SLAB MEDIUM, 30 PT.)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53" y="-152013"/>
            <a:ext cx="9342553" cy="3503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91856" y="4141789"/>
            <a:ext cx="1010412" cy="8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14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302545"/>
            <a:ext cx="8196210" cy="2776032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509E2F"/>
                </a:solidFill>
                <a:latin typeface="Orgon Slab Light"/>
                <a:cs typeface="Orgon Slab Light"/>
              </a:defRPr>
            </a:lvl1pPr>
            <a:lvl2pPr>
              <a:defRPr sz="2000" b="0" i="0" baseline="0">
                <a:solidFill>
                  <a:srgbClr val="509E2F"/>
                </a:solidFill>
                <a:latin typeface="Orgon Slab Light"/>
                <a:cs typeface="Orgon Slab Light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509E2F"/>
                </a:solidFill>
                <a:latin typeface="Orgon Slab Light"/>
                <a:cs typeface="Orgon Slab Light"/>
              </a:defRPr>
            </a:lvl3pPr>
            <a:lvl4pPr>
              <a:defRPr sz="1600" b="0" i="0" baseline="0">
                <a:solidFill>
                  <a:srgbClr val="509E2F"/>
                </a:solidFill>
                <a:latin typeface="Orgon Slab Light"/>
                <a:cs typeface="Orgon Slab Light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509E2F"/>
                </a:solidFill>
                <a:latin typeface="Orgon Slab Light"/>
                <a:cs typeface="Orgon Slab Light"/>
              </a:defRPr>
            </a:lvl5pPr>
          </a:lstStyle>
          <a:p>
            <a:pPr lvl="0"/>
            <a:r>
              <a:rPr lang="en-US" dirty="0"/>
              <a:t>Bulleted content here (</a:t>
            </a:r>
            <a:r>
              <a:rPr lang="en-US" dirty="0" err="1"/>
              <a:t>Orgon</a:t>
            </a:r>
            <a:r>
              <a:rPr lang="en-US" dirty="0"/>
              <a:t> Slab Light, 24 pt.)</a:t>
            </a:r>
          </a:p>
          <a:p>
            <a:pPr lvl="1"/>
            <a:r>
              <a:rPr lang="en-US" dirty="0"/>
              <a:t>Second level (</a:t>
            </a:r>
            <a:r>
              <a:rPr lang="en-US" dirty="0" err="1"/>
              <a:t>Orgon</a:t>
            </a:r>
            <a:r>
              <a:rPr lang="en-US" dirty="0"/>
              <a:t> Slab Light, 20)</a:t>
            </a:r>
          </a:p>
          <a:p>
            <a:pPr lvl="2"/>
            <a:r>
              <a:rPr lang="en-US" dirty="0"/>
              <a:t>Third level (</a:t>
            </a:r>
            <a:r>
              <a:rPr lang="en-US" dirty="0" err="1"/>
              <a:t>Orgon</a:t>
            </a:r>
            <a:r>
              <a:rPr lang="en-US" dirty="0"/>
              <a:t> Slab Light, 18)</a:t>
            </a:r>
          </a:p>
          <a:p>
            <a:pPr lvl="3"/>
            <a:r>
              <a:rPr lang="en-US" dirty="0"/>
              <a:t>Fourth level (</a:t>
            </a:r>
            <a:r>
              <a:rPr lang="en-US" dirty="0" err="1"/>
              <a:t>Orgon</a:t>
            </a:r>
            <a:r>
              <a:rPr lang="en-US" dirty="0"/>
              <a:t> Slab Light, 16)</a:t>
            </a:r>
          </a:p>
          <a:p>
            <a:pPr lvl="4"/>
            <a:r>
              <a:rPr lang="en-US" dirty="0"/>
              <a:t>Fifth level (</a:t>
            </a:r>
            <a:r>
              <a:rPr lang="en-US" dirty="0" err="1"/>
              <a:t>Orgon</a:t>
            </a:r>
            <a:r>
              <a:rPr lang="en-US" dirty="0"/>
              <a:t> Slab Light, 14)</a:t>
            </a:r>
          </a:p>
        </p:txBody>
      </p:sp>
      <p:pic>
        <p:nvPicPr>
          <p:cNvPr id="9" name="Picture 8" descr="SquGrid_36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3825"/>
            <a:ext cx="9144000" cy="342900"/>
          </a:xfrm>
          <a:prstGeom prst="rect">
            <a:avLst/>
          </a:prstGeom>
        </p:spPr>
      </p:pic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4157" y="392933"/>
            <a:ext cx="8184662" cy="743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509E2F"/>
                </a:solidFill>
                <a:latin typeface="Orgon Slab Medium"/>
                <a:cs typeface="Orgon Slab Medium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(ORGON SLAB MEDIUM, 30 PT.)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87284" y="4142233"/>
            <a:ext cx="1010412" cy="8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071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381535"/>
            <a:ext cx="6972300" cy="2760254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rgbClr val="003B49"/>
                </a:solidFill>
                <a:latin typeface="Orgon Slab Medium"/>
                <a:cs typeface="Orgon Slab Medium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ORGON SLAB MEDIUM, 50 PT. 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53" y="-152013"/>
            <a:ext cx="9342553" cy="3503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91856" y="4141789"/>
            <a:ext cx="1010412" cy="8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3093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302545"/>
            <a:ext cx="8196210" cy="2776032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509E2F"/>
                </a:solidFill>
                <a:latin typeface="Orgon Slab Light"/>
                <a:cs typeface="Orgon Slab Light"/>
              </a:defRPr>
            </a:lvl1pPr>
            <a:lvl2pPr>
              <a:defRPr sz="2000" b="0" i="0" baseline="0">
                <a:solidFill>
                  <a:srgbClr val="509E2F"/>
                </a:solidFill>
                <a:latin typeface="Orgon Slab Light"/>
                <a:cs typeface="Orgon Slab Light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509E2F"/>
                </a:solidFill>
                <a:latin typeface="Orgon Slab Light"/>
                <a:cs typeface="Orgon Slab Light"/>
              </a:defRPr>
            </a:lvl3pPr>
            <a:lvl4pPr>
              <a:defRPr sz="1600" b="0" i="0" baseline="0">
                <a:solidFill>
                  <a:srgbClr val="509E2F"/>
                </a:solidFill>
                <a:latin typeface="Orgon Slab Light"/>
                <a:cs typeface="Orgon Slab Light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509E2F"/>
                </a:solidFill>
                <a:latin typeface="Orgon Slab Light"/>
                <a:cs typeface="Orgon Slab Light"/>
              </a:defRPr>
            </a:lvl5pPr>
          </a:lstStyle>
          <a:p>
            <a:pPr lvl="0"/>
            <a:r>
              <a:rPr lang="en-US" dirty="0"/>
              <a:t>Bulleted content here (</a:t>
            </a:r>
            <a:r>
              <a:rPr lang="en-US" dirty="0" err="1"/>
              <a:t>Orgon</a:t>
            </a:r>
            <a:r>
              <a:rPr lang="en-US" dirty="0"/>
              <a:t> Slab Light, 24 pt.)</a:t>
            </a:r>
          </a:p>
          <a:p>
            <a:pPr lvl="1"/>
            <a:r>
              <a:rPr lang="en-US" dirty="0"/>
              <a:t>Second level (</a:t>
            </a:r>
            <a:r>
              <a:rPr lang="en-US" dirty="0" err="1"/>
              <a:t>Orgon</a:t>
            </a:r>
            <a:r>
              <a:rPr lang="en-US" dirty="0"/>
              <a:t> Slab Light, 20)</a:t>
            </a:r>
          </a:p>
          <a:p>
            <a:pPr lvl="2"/>
            <a:r>
              <a:rPr lang="en-US" dirty="0"/>
              <a:t>Third level (</a:t>
            </a:r>
            <a:r>
              <a:rPr lang="en-US" dirty="0" err="1"/>
              <a:t>Orgon</a:t>
            </a:r>
            <a:r>
              <a:rPr lang="en-US" dirty="0"/>
              <a:t> Slab Light, 18)</a:t>
            </a:r>
          </a:p>
          <a:p>
            <a:pPr lvl="3"/>
            <a:r>
              <a:rPr lang="en-US" dirty="0"/>
              <a:t>Fourth level (</a:t>
            </a:r>
            <a:r>
              <a:rPr lang="en-US" dirty="0" err="1"/>
              <a:t>Orgon</a:t>
            </a:r>
            <a:r>
              <a:rPr lang="en-US" dirty="0"/>
              <a:t> Slab Light, 16)</a:t>
            </a:r>
          </a:p>
          <a:p>
            <a:pPr lvl="4"/>
            <a:r>
              <a:rPr lang="en-US" dirty="0"/>
              <a:t>Fifth level (</a:t>
            </a:r>
            <a:r>
              <a:rPr lang="en-US" dirty="0" err="1"/>
              <a:t>Orgon</a:t>
            </a:r>
            <a:r>
              <a:rPr lang="en-US" dirty="0"/>
              <a:t> Slab Light, 14)</a:t>
            </a:r>
          </a:p>
        </p:txBody>
      </p:sp>
      <p:pic>
        <p:nvPicPr>
          <p:cNvPr id="9" name="Picture 8" descr="SquGrid_36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3825"/>
            <a:ext cx="9144000" cy="342900"/>
          </a:xfrm>
          <a:prstGeom prst="rect">
            <a:avLst/>
          </a:prstGeom>
        </p:spPr>
      </p:pic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4157" y="392933"/>
            <a:ext cx="8184662" cy="743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509E2F"/>
                </a:solidFill>
                <a:latin typeface="Orgon Slab Medium"/>
                <a:cs typeface="Orgon Slab Medium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(ORGON SLAB MEDIUM, 30 PT.)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87284" y="4142233"/>
            <a:ext cx="1010412" cy="8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0796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278633"/>
            <a:ext cx="8184662" cy="743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003B49"/>
                </a:solidFill>
                <a:latin typeface="Orgon Slab Medium"/>
                <a:cs typeface="Orgon Slab Medium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(ORGON SLAB MEDIUM, 30 PT.)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302545"/>
            <a:ext cx="8196210" cy="3011623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003B49"/>
                </a:solidFill>
                <a:latin typeface="Orgon Slab Light"/>
                <a:cs typeface="Orgon Slab Light"/>
              </a:defRPr>
            </a:lvl1pPr>
            <a:lvl2pPr>
              <a:defRPr sz="2000" b="0" i="0" baseline="0">
                <a:solidFill>
                  <a:srgbClr val="003B49"/>
                </a:solidFill>
                <a:latin typeface="Orgon Slab Light"/>
                <a:cs typeface="Orgon Slab Light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003B49"/>
                </a:solidFill>
                <a:latin typeface="Orgon Slab Light"/>
                <a:cs typeface="Orgon Slab Light"/>
              </a:defRPr>
            </a:lvl3pPr>
            <a:lvl4pPr>
              <a:defRPr sz="1600" b="0" i="0" baseline="0">
                <a:solidFill>
                  <a:srgbClr val="003B49"/>
                </a:solidFill>
                <a:latin typeface="Orgon Slab Light"/>
                <a:cs typeface="Orgon Slab Light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003B49"/>
                </a:solidFill>
                <a:latin typeface="Orgon Slab Light"/>
                <a:cs typeface="Orgon Slab Light"/>
              </a:defRPr>
            </a:lvl5pPr>
          </a:lstStyle>
          <a:p>
            <a:pPr lvl="0"/>
            <a:r>
              <a:rPr lang="en-US" dirty="0"/>
              <a:t>Bulleted content here (</a:t>
            </a:r>
            <a:r>
              <a:rPr lang="en-US" dirty="0" err="1"/>
              <a:t>Orgon</a:t>
            </a:r>
            <a:r>
              <a:rPr lang="en-US" dirty="0"/>
              <a:t> Slab Light, 24 pt.)</a:t>
            </a:r>
          </a:p>
          <a:p>
            <a:pPr lvl="1"/>
            <a:r>
              <a:rPr lang="en-US" dirty="0"/>
              <a:t>Second level (</a:t>
            </a:r>
            <a:r>
              <a:rPr lang="en-US" dirty="0" err="1"/>
              <a:t>Orgon</a:t>
            </a:r>
            <a:r>
              <a:rPr lang="en-US" dirty="0"/>
              <a:t> Slab Light, 20)</a:t>
            </a:r>
          </a:p>
          <a:p>
            <a:pPr lvl="2"/>
            <a:r>
              <a:rPr lang="en-US" dirty="0"/>
              <a:t>Third level (</a:t>
            </a:r>
            <a:r>
              <a:rPr lang="en-US" dirty="0" err="1"/>
              <a:t>Orgon</a:t>
            </a:r>
            <a:r>
              <a:rPr lang="en-US" dirty="0"/>
              <a:t> Slab Light, 18)</a:t>
            </a:r>
          </a:p>
          <a:p>
            <a:pPr lvl="3"/>
            <a:r>
              <a:rPr lang="en-US" dirty="0"/>
              <a:t>Fourth level (</a:t>
            </a:r>
            <a:r>
              <a:rPr lang="en-US" dirty="0" err="1"/>
              <a:t>Orgon</a:t>
            </a:r>
            <a:r>
              <a:rPr lang="en-US" dirty="0"/>
              <a:t> Slab Light, 16)</a:t>
            </a:r>
          </a:p>
          <a:p>
            <a:pPr lvl="4"/>
            <a:r>
              <a:rPr lang="en-US" dirty="0"/>
              <a:t>Fifth level (</a:t>
            </a:r>
            <a:r>
              <a:rPr lang="en-US" dirty="0" err="1"/>
              <a:t>Orgon</a:t>
            </a:r>
            <a:r>
              <a:rPr lang="en-US" dirty="0"/>
              <a:t> Slab Light14)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53" y="-152013"/>
            <a:ext cx="9342553" cy="3503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91856" y="4141789"/>
            <a:ext cx="1010412" cy="8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555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381535"/>
            <a:ext cx="6972300" cy="2760254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rgbClr val="003B49"/>
                </a:solidFill>
                <a:latin typeface="Orgon Slab Medium"/>
                <a:cs typeface="Orgon Slab Medium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ORGON SLAB MEDIUM, 50 PT. 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53" y="-152013"/>
            <a:ext cx="9342553" cy="3503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91856" y="4141789"/>
            <a:ext cx="1010412" cy="8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2595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278633"/>
            <a:ext cx="8184662" cy="743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003B49"/>
                </a:solidFill>
                <a:latin typeface="Orgon Slab Medium"/>
                <a:cs typeface="Orgon Slab Medium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(ORGON SLAB MEDIUM, 30 PT.)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40180"/>
            <a:ext cx="8197114" cy="2857565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003B49"/>
                </a:solidFill>
                <a:latin typeface="Orgon Slab ExtraLight"/>
                <a:cs typeface="Orgon Slab ExtraLight"/>
              </a:defRPr>
            </a:lvl1pPr>
            <a:lvl2pPr>
              <a:defRPr sz="2000" b="0" i="0" baseline="0">
                <a:solidFill>
                  <a:srgbClr val="003B49"/>
                </a:solidFill>
                <a:latin typeface="Orgon Slab ExtraLight"/>
                <a:cs typeface="Orgon Slab ExtraLight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003B49"/>
                </a:solidFill>
                <a:latin typeface="Orgon Slab ExtraLight"/>
                <a:cs typeface="Orgon Slab ExtraLight"/>
              </a:defRPr>
            </a:lvl3pPr>
            <a:lvl4pPr>
              <a:defRPr sz="1600" b="0" i="0" baseline="0">
                <a:solidFill>
                  <a:srgbClr val="003B49"/>
                </a:solidFill>
                <a:latin typeface="Orgon Slab ExtraLight"/>
                <a:cs typeface="Orgon Slab ExtraLight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003B49"/>
                </a:solidFill>
                <a:latin typeface="Orgon Slab ExtraLight"/>
                <a:cs typeface="Orgon Slab ExtraLight"/>
              </a:defRPr>
            </a:lvl5pPr>
          </a:lstStyle>
          <a:p>
            <a:pPr lvl="0"/>
            <a:r>
              <a:rPr lang="en-US" dirty="0"/>
              <a:t>Content here (</a:t>
            </a:r>
            <a:r>
              <a:rPr lang="en-US" dirty="0" err="1"/>
              <a:t>Orgon</a:t>
            </a:r>
            <a:r>
              <a:rPr lang="en-US" dirty="0"/>
              <a:t> Slab </a:t>
            </a:r>
            <a:r>
              <a:rPr lang="en-US" dirty="0" err="1"/>
              <a:t>ExtraLight</a:t>
            </a:r>
            <a:r>
              <a:rPr lang="en-US" dirty="0"/>
              <a:t>, 24 pt.)</a:t>
            </a:r>
          </a:p>
          <a:p>
            <a:pPr lvl="1"/>
            <a:r>
              <a:rPr lang="en-US" dirty="0"/>
              <a:t>Second level (</a:t>
            </a:r>
            <a:r>
              <a:rPr lang="en-US" dirty="0" err="1"/>
              <a:t>Orgon</a:t>
            </a:r>
            <a:r>
              <a:rPr lang="en-US" dirty="0"/>
              <a:t> Slab </a:t>
            </a:r>
            <a:r>
              <a:rPr lang="en-US" dirty="0" err="1"/>
              <a:t>ExtraLight</a:t>
            </a:r>
            <a:r>
              <a:rPr lang="en-US" dirty="0"/>
              <a:t>, 20)</a:t>
            </a:r>
          </a:p>
          <a:p>
            <a:pPr lvl="2"/>
            <a:r>
              <a:rPr lang="en-US" dirty="0"/>
              <a:t>Third level (</a:t>
            </a:r>
            <a:r>
              <a:rPr lang="en-US" dirty="0" err="1"/>
              <a:t>Orgon</a:t>
            </a:r>
            <a:r>
              <a:rPr lang="en-US" dirty="0"/>
              <a:t> Slab </a:t>
            </a:r>
            <a:r>
              <a:rPr lang="en-US" dirty="0" err="1"/>
              <a:t>ExtraLight</a:t>
            </a:r>
            <a:r>
              <a:rPr lang="en-US" dirty="0"/>
              <a:t>, 18)</a:t>
            </a:r>
          </a:p>
          <a:p>
            <a:pPr lvl="3"/>
            <a:r>
              <a:rPr lang="en-US" dirty="0"/>
              <a:t>Fourth level (</a:t>
            </a:r>
            <a:r>
              <a:rPr lang="en-US" dirty="0" err="1"/>
              <a:t>Orgon</a:t>
            </a:r>
            <a:r>
              <a:rPr lang="en-US" dirty="0"/>
              <a:t> Slab </a:t>
            </a:r>
            <a:r>
              <a:rPr lang="en-US" dirty="0" err="1"/>
              <a:t>ExtraLight</a:t>
            </a:r>
            <a:r>
              <a:rPr lang="en-US" dirty="0"/>
              <a:t>, 16)</a:t>
            </a:r>
          </a:p>
          <a:p>
            <a:pPr lvl="4"/>
            <a:r>
              <a:rPr lang="en-US" dirty="0"/>
              <a:t>Fifth level (</a:t>
            </a:r>
            <a:r>
              <a:rPr lang="en-US" dirty="0" err="1"/>
              <a:t>Orgon</a:t>
            </a:r>
            <a:r>
              <a:rPr lang="en-US" dirty="0"/>
              <a:t> Slab </a:t>
            </a:r>
            <a:r>
              <a:rPr lang="en-US" dirty="0" err="1"/>
              <a:t>ExtraLight</a:t>
            </a:r>
            <a:r>
              <a:rPr lang="en-US" dirty="0"/>
              <a:t>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298002"/>
            <a:ext cx="8184662" cy="3083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003B49"/>
                </a:solidFill>
                <a:latin typeface="Orgon Slab Light"/>
                <a:cs typeface="Orgon Slab Light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(ORGON SLAB LIGHT, 24 PT.)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53" y="-142488"/>
            <a:ext cx="9342553" cy="3503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91856" y="4141789"/>
            <a:ext cx="1010412" cy="8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1435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278633"/>
            <a:ext cx="8184662" cy="743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003B49"/>
                </a:solidFill>
                <a:latin typeface="Orgon Slab Medium"/>
                <a:cs typeface="Orgon Slab Medium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(ORGON SLAB MEDIUM, 30 PT.)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302545"/>
            <a:ext cx="8076956" cy="3011623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003B49"/>
                </a:solidFill>
                <a:latin typeface="Orgon Slab Light"/>
                <a:cs typeface="Orgon Slab Light"/>
              </a:defRPr>
            </a:lvl1pPr>
            <a:lvl2pPr>
              <a:defRPr sz="2000" b="0" i="0" baseline="0">
                <a:solidFill>
                  <a:srgbClr val="003B49"/>
                </a:solidFill>
                <a:latin typeface="Orgon Slab Light"/>
                <a:cs typeface="Orgon Slab Light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003B49"/>
                </a:solidFill>
                <a:latin typeface="Orgon Slab Light"/>
                <a:cs typeface="Orgon Slab Light"/>
              </a:defRPr>
            </a:lvl3pPr>
            <a:lvl4pPr>
              <a:defRPr sz="1600" b="0" i="0" baseline="0">
                <a:solidFill>
                  <a:srgbClr val="003B49"/>
                </a:solidFill>
                <a:latin typeface="Orgon Slab Light"/>
                <a:cs typeface="Orgon Slab Light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003B49"/>
                </a:solidFill>
                <a:latin typeface="Orgon Slab Light"/>
                <a:cs typeface="Orgon Slab Light"/>
              </a:defRPr>
            </a:lvl5pPr>
          </a:lstStyle>
          <a:p>
            <a:pPr lvl="0"/>
            <a:r>
              <a:rPr lang="en-US" dirty="0"/>
              <a:t>Bulleted content here (</a:t>
            </a:r>
            <a:r>
              <a:rPr lang="en-US" dirty="0" err="1"/>
              <a:t>Orgon</a:t>
            </a:r>
            <a:r>
              <a:rPr lang="en-US" dirty="0"/>
              <a:t> Slab Light, 24 pt.)</a:t>
            </a:r>
          </a:p>
          <a:p>
            <a:pPr lvl="1"/>
            <a:r>
              <a:rPr lang="en-US" dirty="0"/>
              <a:t>Second level (</a:t>
            </a:r>
            <a:r>
              <a:rPr lang="en-US" dirty="0" err="1"/>
              <a:t>Orgon</a:t>
            </a:r>
            <a:r>
              <a:rPr lang="en-US" dirty="0"/>
              <a:t> Slab Light, 20)</a:t>
            </a:r>
          </a:p>
          <a:p>
            <a:pPr lvl="2"/>
            <a:r>
              <a:rPr lang="en-US" dirty="0"/>
              <a:t>Third level (</a:t>
            </a:r>
            <a:r>
              <a:rPr lang="en-US" dirty="0" err="1"/>
              <a:t>Orgon</a:t>
            </a:r>
            <a:r>
              <a:rPr lang="en-US" dirty="0"/>
              <a:t> Slab Light, 18)</a:t>
            </a:r>
          </a:p>
          <a:p>
            <a:pPr lvl="3"/>
            <a:r>
              <a:rPr lang="en-US" dirty="0"/>
              <a:t>Fourth level (</a:t>
            </a:r>
            <a:r>
              <a:rPr lang="en-US" dirty="0" err="1"/>
              <a:t>Orgon</a:t>
            </a:r>
            <a:r>
              <a:rPr lang="en-US" dirty="0"/>
              <a:t> Slab Light, 16)</a:t>
            </a:r>
          </a:p>
          <a:p>
            <a:pPr lvl="4"/>
            <a:r>
              <a:rPr lang="en-US" dirty="0"/>
              <a:t>Fifth level (</a:t>
            </a:r>
            <a:r>
              <a:rPr lang="en-US" dirty="0" err="1"/>
              <a:t>Orgon</a:t>
            </a:r>
            <a:r>
              <a:rPr lang="en-US" dirty="0"/>
              <a:t> Slab Light, 14)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53" y="-142488"/>
            <a:ext cx="9342553" cy="3503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91856" y="4141789"/>
            <a:ext cx="1010412" cy="8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222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6" y="1302545"/>
            <a:ext cx="8021637" cy="33242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003B49"/>
                </a:solidFill>
                <a:latin typeface="Orgon Slab"/>
                <a:cs typeface="Orgon Slab"/>
              </a:defRPr>
            </a:lvl1pPr>
          </a:lstStyle>
          <a:p>
            <a:r>
              <a:rPr lang="en-US" dirty="0"/>
              <a:t>Graphic Here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278633"/>
            <a:ext cx="8184662" cy="743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003B49"/>
                </a:solidFill>
                <a:latin typeface="Orgon Slab Medium"/>
                <a:cs typeface="Orgon Slab Medium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(ORGON SLAB MEDIUM, 30 PT.)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53" y="-142488"/>
            <a:ext cx="9342553" cy="3503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91856" y="4141789"/>
            <a:ext cx="1010412" cy="8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47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302545"/>
            <a:ext cx="8196210" cy="2776032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509E2F"/>
                </a:solidFill>
                <a:latin typeface="Orgon Slab Light"/>
                <a:cs typeface="Orgon Slab Light"/>
              </a:defRPr>
            </a:lvl1pPr>
            <a:lvl2pPr>
              <a:defRPr sz="2000" b="0" i="0" baseline="0">
                <a:solidFill>
                  <a:srgbClr val="509E2F"/>
                </a:solidFill>
                <a:latin typeface="Orgon Slab Light"/>
                <a:cs typeface="Orgon Slab Light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509E2F"/>
                </a:solidFill>
                <a:latin typeface="Orgon Slab Light"/>
                <a:cs typeface="Orgon Slab Light"/>
              </a:defRPr>
            </a:lvl3pPr>
            <a:lvl4pPr>
              <a:defRPr sz="1600" b="0" i="0" baseline="0">
                <a:solidFill>
                  <a:srgbClr val="509E2F"/>
                </a:solidFill>
                <a:latin typeface="Orgon Slab Light"/>
                <a:cs typeface="Orgon Slab Light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509E2F"/>
                </a:solidFill>
                <a:latin typeface="Orgon Slab Light"/>
                <a:cs typeface="Orgon Slab Light"/>
              </a:defRPr>
            </a:lvl5pPr>
          </a:lstStyle>
          <a:p>
            <a:pPr lvl="0"/>
            <a:r>
              <a:rPr lang="en-US" dirty="0"/>
              <a:t>Bulleted content here (</a:t>
            </a:r>
            <a:r>
              <a:rPr lang="en-US" dirty="0" err="1"/>
              <a:t>Orgon</a:t>
            </a:r>
            <a:r>
              <a:rPr lang="en-US" dirty="0"/>
              <a:t> Slab Light, 24 pt.)</a:t>
            </a:r>
          </a:p>
          <a:p>
            <a:pPr lvl="1"/>
            <a:r>
              <a:rPr lang="en-US" dirty="0"/>
              <a:t>Second level (</a:t>
            </a:r>
            <a:r>
              <a:rPr lang="en-US" dirty="0" err="1"/>
              <a:t>Orgon</a:t>
            </a:r>
            <a:r>
              <a:rPr lang="en-US" dirty="0"/>
              <a:t> Slab Light, 20)</a:t>
            </a:r>
          </a:p>
          <a:p>
            <a:pPr lvl="2"/>
            <a:r>
              <a:rPr lang="en-US" dirty="0"/>
              <a:t>Third level (</a:t>
            </a:r>
            <a:r>
              <a:rPr lang="en-US" dirty="0" err="1"/>
              <a:t>Orgon</a:t>
            </a:r>
            <a:r>
              <a:rPr lang="en-US" dirty="0"/>
              <a:t> Slab Light, 18)</a:t>
            </a:r>
          </a:p>
          <a:p>
            <a:pPr lvl="3"/>
            <a:r>
              <a:rPr lang="en-US" dirty="0"/>
              <a:t>Fourth level (</a:t>
            </a:r>
            <a:r>
              <a:rPr lang="en-US" dirty="0" err="1"/>
              <a:t>Orgon</a:t>
            </a:r>
            <a:r>
              <a:rPr lang="en-US" dirty="0"/>
              <a:t> Slab Light, 16)</a:t>
            </a:r>
          </a:p>
          <a:p>
            <a:pPr lvl="4"/>
            <a:r>
              <a:rPr lang="en-US" dirty="0"/>
              <a:t>Fifth level (</a:t>
            </a:r>
            <a:r>
              <a:rPr lang="en-US" dirty="0" err="1"/>
              <a:t>Orgon</a:t>
            </a:r>
            <a:r>
              <a:rPr lang="en-US" dirty="0"/>
              <a:t> Slab Light, 14)</a:t>
            </a:r>
          </a:p>
        </p:txBody>
      </p:sp>
      <p:pic>
        <p:nvPicPr>
          <p:cNvPr id="9" name="Picture 8" descr="SquGrid_36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3825"/>
            <a:ext cx="9144000" cy="342900"/>
          </a:xfrm>
          <a:prstGeom prst="rect">
            <a:avLst/>
          </a:prstGeom>
        </p:spPr>
      </p:pic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4157" y="392933"/>
            <a:ext cx="8184662" cy="743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509E2F"/>
                </a:solidFill>
                <a:latin typeface="Orgon Slab Medium"/>
                <a:cs typeface="Orgon Slab Medium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(ORGON SLAB MEDIUM, 30 PT.)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87284" y="4142233"/>
            <a:ext cx="1010412" cy="8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162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8368" y="1740181"/>
            <a:ext cx="8197114" cy="23383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509E2F"/>
                </a:solidFill>
                <a:latin typeface="Orgon Slab ExtraLight"/>
                <a:cs typeface="Orgon Slab ExtraLight"/>
              </a:defRPr>
            </a:lvl1pPr>
            <a:lvl2pPr>
              <a:defRPr sz="2000" b="0" i="0" baseline="0">
                <a:solidFill>
                  <a:srgbClr val="509E2F"/>
                </a:solidFill>
                <a:latin typeface="Orgon Slab ExtraLight"/>
                <a:cs typeface="Orgon Slab ExtraLight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509E2F"/>
                </a:solidFill>
                <a:latin typeface="Orgon Slab ExtraLight"/>
                <a:cs typeface="Orgon Slab ExtraLight"/>
              </a:defRPr>
            </a:lvl3pPr>
            <a:lvl4pPr>
              <a:defRPr sz="1600" b="0" i="0" baseline="0">
                <a:solidFill>
                  <a:srgbClr val="509E2F"/>
                </a:solidFill>
                <a:latin typeface="Orgon Slab ExtraLight"/>
                <a:cs typeface="Orgon Slab ExtraLight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509E2F"/>
                </a:solidFill>
                <a:latin typeface="Orgon Slab ExtraLight"/>
                <a:cs typeface="Orgon Slab ExtraLight"/>
              </a:defRPr>
            </a:lvl5pPr>
          </a:lstStyle>
          <a:p>
            <a:pPr lvl="0"/>
            <a:r>
              <a:rPr lang="en-US" dirty="0"/>
              <a:t>Content here (</a:t>
            </a:r>
            <a:r>
              <a:rPr lang="en-US" dirty="0" err="1"/>
              <a:t>Orgon</a:t>
            </a:r>
            <a:r>
              <a:rPr lang="en-US" dirty="0"/>
              <a:t> Slab </a:t>
            </a:r>
            <a:r>
              <a:rPr lang="en-US" dirty="0" err="1"/>
              <a:t>ExtraLight</a:t>
            </a:r>
            <a:r>
              <a:rPr lang="en-US" dirty="0"/>
              <a:t>, 24 pt.)</a:t>
            </a:r>
          </a:p>
          <a:p>
            <a:pPr lvl="1"/>
            <a:r>
              <a:rPr lang="en-US" dirty="0"/>
              <a:t>Second level (</a:t>
            </a:r>
            <a:r>
              <a:rPr lang="en-US" dirty="0" err="1"/>
              <a:t>Orgon</a:t>
            </a:r>
            <a:r>
              <a:rPr lang="en-US" dirty="0"/>
              <a:t> Slab </a:t>
            </a:r>
            <a:r>
              <a:rPr lang="en-US" dirty="0" err="1"/>
              <a:t>ExtraLight</a:t>
            </a:r>
            <a:r>
              <a:rPr lang="en-US" dirty="0"/>
              <a:t>, 20)</a:t>
            </a:r>
          </a:p>
          <a:p>
            <a:pPr lvl="2"/>
            <a:r>
              <a:rPr lang="en-US" dirty="0"/>
              <a:t>Third level (</a:t>
            </a:r>
            <a:r>
              <a:rPr lang="en-US" dirty="0" err="1"/>
              <a:t>Orgon</a:t>
            </a:r>
            <a:r>
              <a:rPr lang="en-US" dirty="0"/>
              <a:t> Slab </a:t>
            </a:r>
            <a:r>
              <a:rPr lang="en-US" dirty="0" err="1"/>
              <a:t>ExtraLight</a:t>
            </a:r>
            <a:r>
              <a:rPr lang="en-US" dirty="0"/>
              <a:t>, 18)</a:t>
            </a:r>
          </a:p>
          <a:p>
            <a:pPr lvl="3"/>
            <a:r>
              <a:rPr lang="en-US" dirty="0"/>
              <a:t>Fourth level (</a:t>
            </a:r>
            <a:r>
              <a:rPr lang="en-US" dirty="0" err="1"/>
              <a:t>Orgon</a:t>
            </a:r>
            <a:r>
              <a:rPr lang="en-US" dirty="0"/>
              <a:t> Slab </a:t>
            </a:r>
            <a:r>
              <a:rPr lang="en-US" dirty="0" err="1"/>
              <a:t>ExtraLight</a:t>
            </a:r>
            <a:r>
              <a:rPr lang="en-US" dirty="0"/>
              <a:t>, 16)</a:t>
            </a:r>
          </a:p>
          <a:p>
            <a:pPr lvl="4"/>
            <a:r>
              <a:rPr lang="en-US" dirty="0"/>
              <a:t>Fifth level (</a:t>
            </a:r>
            <a:r>
              <a:rPr lang="en-US" dirty="0" err="1"/>
              <a:t>Orgon</a:t>
            </a:r>
            <a:r>
              <a:rPr lang="en-US" dirty="0"/>
              <a:t> Slab </a:t>
            </a:r>
            <a:r>
              <a:rPr lang="en-US" dirty="0" err="1"/>
              <a:t>ExtraLight</a:t>
            </a:r>
            <a:r>
              <a:rPr lang="en-US" dirty="0"/>
              <a:t>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298002"/>
            <a:ext cx="8184662" cy="3083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509E2F"/>
                </a:solidFill>
                <a:latin typeface="Orgon Slab Light"/>
                <a:cs typeface="Orgon Slab Light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(ORGON SLAB LIGHT, 24 PT.)</a:t>
            </a:r>
          </a:p>
        </p:txBody>
      </p:sp>
      <p:pic>
        <p:nvPicPr>
          <p:cNvPr id="10" name="Picture 9" descr="SquGrid_36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3825"/>
            <a:ext cx="9144000" cy="342900"/>
          </a:xfrm>
          <a:prstGeom prst="rect">
            <a:avLst/>
          </a:prstGeom>
        </p:spPr>
      </p:pic>
      <p:sp>
        <p:nvSpPr>
          <p:cNvPr id="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824157" y="392933"/>
            <a:ext cx="8184662" cy="743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509E2F"/>
                </a:solidFill>
                <a:latin typeface="Orgon Slab Medium"/>
                <a:cs typeface="Orgon Slab Medium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(ORGON SLAB MEDIUM, 30 PT.)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87284" y="4142233"/>
            <a:ext cx="1010412" cy="8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278633"/>
            <a:ext cx="8184662" cy="743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003B49"/>
                </a:solidFill>
                <a:latin typeface="Orgon Slab Medium"/>
                <a:cs typeface="Orgon Slab Medium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(ORGON SLAB MEDIUM, 30 PT.)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302545"/>
            <a:ext cx="8196210" cy="3011623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003B49"/>
                </a:solidFill>
                <a:latin typeface="Orgon Slab Light"/>
                <a:cs typeface="Orgon Slab Light"/>
              </a:defRPr>
            </a:lvl1pPr>
            <a:lvl2pPr>
              <a:defRPr sz="2000" b="0" i="0" baseline="0">
                <a:solidFill>
                  <a:srgbClr val="003B49"/>
                </a:solidFill>
                <a:latin typeface="Orgon Slab Light"/>
                <a:cs typeface="Orgon Slab Light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003B49"/>
                </a:solidFill>
                <a:latin typeface="Orgon Slab Light"/>
                <a:cs typeface="Orgon Slab Light"/>
              </a:defRPr>
            </a:lvl3pPr>
            <a:lvl4pPr>
              <a:defRPr sz="1600" b="0" i="0" baseline="0">
                <a:solidFill>
                  <a:srgbClr val="003B49"/>
                </a:solidFill>
                <a:latin typeface="Orgon Slab Light"/>
                <a:cs typeface="Orgon Slab Light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003B49"/>
                </a:solidFill>
                <a:latin typeface="Orgon Slab Light"/>
                <a:cs typeface="Orgon Slab Light"/>
              </a:defRPr>
            </a:lvl5pPr>
          </a:lstStyle>
          <a:p>
            <a:pPr lvl="0"/>
            <a:r>
              <a:rPr lang="en-US" dirty="0"/>
              <a:t>Bulleted content here (</a:t>
            </a:r>
            <a:r>
              <a:rPr lang="en-US" dirty="0" err="1"/>
              <a:t>Orgon</a:t>
            </a:r>
            <a:r>
              <a:rPr lang="en-US" dirty="0"/>
              <a:t> Slab Light, 24 pt.)</a:t>
            </a:r>
          </a:p>
          <a:p>
            <a:pPr lvl="1"/>
            <a:r>
              <a:rPr lang="en-US" dirty="0"/>
              <a:t>Second level (</a:t>
            </a:r>
            <a:r>
              <a:rPr lang="en-US" dirty="0" err="1"/>
              <a:t>Orgon</a:t>
            </a:r>
            <a:r>
              <a:rPr lang="en-US" dirty="0"/>
              <a:t> Slab Light, 20)</a:t>
            </a:r>
          </a:p>
          <a:p>
            <a:pPr lvl="2"/>
            <a:r>
              <a:rPr lang="en-US" dirty="0"/>
              <a:t>Third level (</a:t>
            </a:r>
            <a:r>
              <a:rPr lang="en-US" dirty="0" err="1"/>
              <a:t>Orgon</a:t>
            </a:r>
            <a:r>
              <a:rPr lang="en-US" dirty="0"/>
              <a:t> Slab Light, 18)</a:t>
            </a:r>
          </a:p>
          <a:p>
            <a:pPr lvl="3"/>
            <a:r>
              <a:rPr lang="en-US" dirty="0"/>
              <a:t>Fourth level (</a:t>
            </a:r>
            <a:r>
              <a:rPr lang="en-US" dirty="0" err="1"/>
              <a:t>Orgon</a:t>
            </a:r>
            <a:r>
              <a:rPr lang="en-US" dirty="0"/>
              <a:t> Slab Light, 16)</a:t>
            </a:r>
          </a:p>
          <a:p>
            <a:pPr lvl="4"/>
            <a:r>
              <a:rPr lang="en-US" dirty="0"/>
              <a:t>Fifth level (</a:t>
            </a:r>
            <a:r>
              <a:rPr lang="en-US" dirty="0" err="1"/>
              <a:t>Orgon</a:t>
            </a:r>
            <a:r>
              <a:rPr lang="en-US" dirty="0"/>
              <a:t> Slab Light14)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53" y="-152013"/>
            <a:ext cx="9342553" cy="3503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91856" y="4141789"/>
            <a:ext cx="1010412" cy="8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4372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71909-BE4A-DA45-B924-D0858BDBD5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EF1BA1-4F30-F443-A752-BEAFCAF904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2C20F-5ECA-3146-A5F7-C6476F38A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829F7-A6C3-6244-8BFD-72ED7545B4A7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B0254E-89F4-C443-AB8A-27EF8D708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87DCB-C23C-E447-BC76-D03A16FF8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57333-1951-9347-B9B4-D0638B9F6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3864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83585-F01B-CD48-8945-E8855B635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D8FB4-0159-9549-BC5E-EF0AE9A9F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3FF9B-21ED-AC46-BBA2-34EA2E96E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829F7-A6C3-6244-8BFD-72ED7545B4A7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22EB76-F273-E946-8C93-8449CE25E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4037F0-BEF1-2B4E-BFDF-BA0836AC0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57333-1951-9347-B9B4-D0638B9F6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6376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26ECE-64D9-BE43-89B4-60204CC79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505FD9-7F96-1C4F-B10F-11BA30B946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BCB4B-EDD2-954E-B3E8-09036C866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829F7-A6C3-6244-8BFD-72ED7545B4A7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498C86-D6D5-ED4A-A391-ED512819C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0240A-E5CA-8943-A2B5-DFEDFE6B3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57333-1951-9347-B9B4-D0638B9F6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85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ED2FB-319F-854E-B1DA-957D2212B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DA7C9-0CBC-894C-8587-F1C7C22786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E38A91-95A2-034E-897B-697CBC971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ACB4E1-EC9D-6B41-86C3-00C6830C2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829F7-A6C3-6244-8BFD-72ED7545B4A7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96D4C8-5F45-8848-8CBC-796904D81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D2B31-2474-8F4D-951D-4E16F24B7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57333-1951-9347-B9B4-D0638B9F6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162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A9717-CC13-4745-AE7F-000A69A2A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68C0A-48C6-EA4E-916D-C076502615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E28CE0-7E26-1A44-8BB5-6E59CD1CF5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9A6A23-05DD-E64D-865D-D88BE01776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3B7210-AD90-914E-93B4-5EF7E6B88D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B6C918-093D-374C-9D0E-C745CF239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829F7-A6C3-6244-8BFD-72ED7545B4A7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395400-FF5F-EB41-BCC8-4438B39AD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74A546-3978-3F4A-B1AE-61EF0237E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57333-1951-9347-B9B4-D0638B9F6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9731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FBBC8-46CE-294E-A535-7F0F85B40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905AAC-11B2-C449-9741-6723CA010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829F7-A6C3-6244-8BFD-72ED7545B4A7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2D32C2-DA22-9D46-897A-EBD2EB8EC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8A697B-DA78-9B4E-A138-49D152A2F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57333-1951-9347-B9B4-D0638B9F6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15131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DF88D9-33D6-8C44-82C4-CFAB9BBE4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829F7-A6C3-6244-8BFD-72ED7545B4A7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75BAF4-EED3-804A-B99C-34CA96C2B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D02B66-02BC-384C-920B-B9BF0A339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57333-1951-9347-B9B4-D0638B9F6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6349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D9E30-CABE-CB46-84C2-3C693A0F9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8A92E-46A4-3545-94B0-8A3216303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ED57FB-0EF9-E140-AA7A-F68807CF5F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A5B52-6E7D-8943-A1AC-D2FCAFA13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829F7-A6C3-6244-8BFD-72ED7545B4A7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388D82-E7DA-EE40-B93A-83BD5944D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05366E-E406-C142-BB16-C217BC4DB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57333-1951-9347-B9B4-D0638B9F6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9937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207B4-8D9B-824F-AC86-17CA117E8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4F64FC-BDE3-2942-8B5A-7B22124200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EAB31-FF59-A049-B0A8-F3DBAA4B58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27E1EE-486C-ED43-A237-38FD4AE35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829F7-A6C3-6244-8BFD-72ED7545B4A7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AAD61-A928-0147-85A6-4E02230F8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B30F66-02AB-9B40-87E5-AB0BC4745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57333-1951-9347-B9B4-D0638B9F6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470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302545"/>
            <a:ext cx="8196210" cy="2776032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509E2F"/>
                </a:solidFill>
                <a:latin typeface="Orgon Slab Light"/>
                <a:cs typeface="Orgon Slab Light"/>
              </a:defRPr>
            </a:lvl1pPr>
            <a:lvl2pPr>
              <a:defRPr sz="2000" b="0" i="0" baseline="0">
                <a:solidFill>
                  <a:srgbClr val="509E2F"/>
                </a:solidFill>
                <a:latin typeface="Orgon Slab Light"/>
                <a:cs typeface="Orgon Slab Light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509E2F"/>
                </a:solidFill>
                <a:latin typeface="Orgon Slab Light"/>
                <a:cs typeface="Orgon Slab Light"/>
              </a:defRPr>
            </a:lvl3pPr>
            <a:lvl4pPr>
              <a:defRPr sz="1600" b="0" i="0" baseline="0">
                <a:solidFill>
                  <a:srgbClr val="509E2F"/>
                </a:solidFill>
                <a:latin typeface="Orgon Slab Light"/>
                <a:cs typeface="Orgon Slab Light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509E2F"/>
                </a:solidFill>
                <a:latin typeface="Orgon Slab Light"/>
                <a:cs typeface="Orgon Slab Light"/>
              </a:defRPr>
            </a:lvl5pPr>
          </a:lstStyle>
          <a:p>
            <a:pPr lvl="0"/>
            <a:r>
              <a:rPr lang="en-US" dirty="0"/>
              <a:t>Bulleted content here (</a:t>
            </a:r>
            <a:r>
              <a:rPr lang="en-US" dirty="0" err="1"/>
              <a:t>Orgon</a:t>
            </a:r>
            <a:r>
              <a:rPr lang="en-US" dirty="0"/>
              <a:t> Slab Light, 24 pt.)</a:t>
            </a:r>
          </a:p>
          <a:p>
            <a:pPr lvl="1"/>
            <a:r>
              <a:rPr lang="en-US" dirty="0"/>
              <a:t>Second level (</a:t>
            </a:r>
            <a:r>
              <a:rPr lang="en-US" dirty="0" err="1"/>
              <a:t>Orgon</a:t>
            </a:r>
            <a:r>
              <a:rPr lang="en-US" dirty="0"/>
              <a:t> Slab Light, 20)</a:t>
            </a:r>
          </a:p>
          <a:p>
            <a:pPr lvl="2"/>
            <a:r>
              <a:rPr lang="en-US" dirty="0"/>
              <a:t>Third level (</a:t>
            </a:r>
            <a:r>
              <a:rPr lang="en-US" dirty="0" err="1"/>
              <a:t>Orgon</a:t>
            </a:r>
            <a:r>
              <a:rPr lang="en-US" dirty="0"/>
              <a:t> Slab Light, 18)</a:t>
            </a:r>
          </a:p>
          <a:p>
            <a:pPr lvl="3"/>
            <a:r>
              <a:rPr lang="en-US" dirty="0"/>
              <a:t>Fourth level (</a:t>
            </a:r>
            <a:r>
              <a:rPr lang="en-US" dirty="0" err="1"/>
              <a:t>Orgon</a:t>
            </a:r>
            <a:r>
              <a:rPr lang="en-US" dirty="0"/>
              <a:t> Slab Light, 16)</a:t>
            </a:r>
          </a:p>
          <a:p>
            <a:pPr lvl="4"/>
            <a:r>
              <a:rPr lang="en-US" dirty="0"/>
              <a:t>Fifth level (</a:t>
            </a:r>
            <a:r>
              <a:rPr lang="en-US" dirty="0" err="1"/>
              <a:t>Orgon</a:t>
            </a:r>
            <a:r>
              <a:rPr lang="en-US" dirty="0"/>
              <a:t> Slab Light, 14)</a:t>
            </a:r>
          </a:p>
        </p:txBody>
      </p:sp>
      <p:pic>
        <p:nvPicPr>
          <p:cNvPr id="9" name="Picture 8" descr="SquGrid_36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3825"/>
            <a:ext cx="9144000" cy="342900"/>
          </a:xfrm>
          <a:prstGeom prst="rect">
            <a:avLst/>
          </a:prstGeom>
        </p:spPr>
      </p:pic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4157" y="392933"/>
            <a:ext cx="8184662" cy="743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509E2F"/>
                </a:solidFill>
                <a:latin typeface="Orgon Slab Medium"/>
                <a:cs typeface="Orgon Slab Medium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(ORGON SLAB MEDIUM, 30 PT.)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87284" y="4142233"/>
            <a:ext cx="1010412" cy="8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92D375-0372-E94C-99D8-242B1B027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1264E2-63F9-A340-A4B0-5F0224AF89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DB83BE-D352-5A45-8071-8C18681F1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829F7-A6C3-6244-8BFD-72ED7545B4A7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13E4A-183A-A240-BD88-AC50FA7C6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2365E4-FD77-CC46-BDA7-BEA722A03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57333-1951-9347-B9B4-D0638B9F6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57845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3B46270-34AD-0747-9696-4ED8E87970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A31213-F4BC-FA4D-A799-0FAD69F405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B55F19-8513-EA4F-9135-4E62F1AA5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829F7-A6C3-6244-8BFD-72ED7545B4A7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9695AB-6799-2F48-934A-B7023FA8B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FE589C-B8B7-F847-B47C-FFD2BB8F9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357333-1951-9347-B9B4-D0638B9F6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2859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381535"/>
            <a:ext cx="6972300" cy="2760254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rgbClr val="003B49"/>
                </a:solidFill>
                <a:latin typeface="Orgon Slab Medium"/>
                <a:cs typeface="Orgon Slab Medium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ORGON SLAB MEDIUM, 50 PT. 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53" y="-152013"/>
            <a:ext cx="9342553" cy="3503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91856" y="4141789"/>
            <a:ext cx="1010412" cy="8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7072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302545"/>
            <a:ext cx="8196210" cy="2776032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509E2F"/>
                </a:solidFill>
                <a:latin typeface="Orgon Slab Light"/>
                <a:cs typeface="Orgon Slab Light"/>
              </a:defRPr>
            </a:lvl1pPr>
            <a:lvl2pPr>
              <a:defRPr sz="2000" b="0" i="0" baseline="0">
                <a:solidFill>
                  <a:srgbClr val="509E2F"/>
                </a:solidFill>
                <a:latin typeface="Orgon Slab Light"/>
                <a:cs typeface="Orgon Slab Light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509E2F"/>
                </a:solidFill>
                <a:latin typeface="Orgon Slab Light"/>
                <a:cs typeface="Orgon Slab Light"/>
              </a:defRPr>
            </a:lvl3pPr>
            <a:lvl4pPr>
              <a:defRPr sz="1600" b="0" i="0" baseline="0">
                <a:solidFill>
                  <a:srgbClr val="509E2F"/>
                </a:solidFill>
                <a:latin typeface="Orgon Slab Light"/>
                <a:cs typeface="Orgon Slab Light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509E2F"/>
                </a:solidFill>
                <a:latin typeface="Orgon Slab Light"/>
                <a:cs typeface="Orgon Slab Light"/>
              </a:defRPr>
            </a:lvl5pPr>
          </a:lstStyle>
          <a:p>
            <a:pPr lvl="0"/>
            <a:r>
              <a:rPr lang="en-US" dirty="0"/>
              <a:t>Bulleted content here (</a:t>
            </a:r>
            <a:r>
              <a:rPr lang="en-US" dirty="0" err="1"/>
              <a:t>Orgon</a:t>
            </a:r>
            <a:r>
              <a:rPr lang="en-US" dirty="0"/>
              <a:t> Slab Light, 24 pt.)</a:t>
            </a:r>
          </a:p>
          <a:p>
            <a:pPr lvl="1"/>
            <a:r>
              <a:rPr lang="en-US" dirty="0"/>
              <a:t>Second level (</a:t>
            </a:r>
            <a:r>
              <a:rPr lang="en-US" dirty="0" err="1"/>
              <a:t>Orgon</a:t>
            </a:r>
            <a:r>
              <a:rPr lang="en-US" dirty="0"/>
              <a:t> Slab Light, 20)</a:t>
            </a:r>
          </a:p>
          <a:p>
            <a:pPr lvl="2"/>
            <a:r>
              <a:rPr lang="en-US" dirty="0"/>
              <a:t>Third level (</a:t>
            </a:r>
            <a:r>
              <a:rPr lang="en-US" dirty="0" err="1"/>
              <a:t>Orgon</a:t>
            </a:r>
            <a:r>
              <a:rPr lang="en-US" dirty="0"/>
              <a:t> Slab Light, 18)</a:t>
            </a:r>
          </a:p>
          <a:p>
            <a:pPr lvl="3"/>
            <a:r>
              <a:rPr lang="en-US" dirty="0"/>
              <a:t>Fourth level (</a:t>
            </a:r>
            <a:r>
              <a:rPr lang="en-US" dirty="0" err="1"/>
              <a:t>Orgon</a:t>
            </a:r>
            <a:r>
              <a:rPr lang="en-US" dirty="0"/>
              <a:t> Slab Light, 16)</a:t>
            </a:r>
          </a:p>
          <a:p>
            <a:pPr lvl="4"/>
            <a:r>
              <a:rPr lang="en-US" dirty="0"/>
              <a:t>Fifth level (</a:t>
            </a:r>
            <a:r>
              <a:rPr lang="en-US" dirty="0" err="1"/>
              <a:t>Orgon</a:t>
            </a:r>
            <a:r>
              <a:rPr lang="en-US" dirty="0"/>
              <a:t> Slab Light, 14)</a:t>
            </a:r>
          </a:p>
        </p:txBody>
      </p:sp>
      <p:pic>
        <p:nvPicPr>
          <p:cNvPr id="9" name="Picture 8" descr="SquGrid_36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3825"/>
            <a:ext cx="9144000" cy="342900"/>
          </a:xfrm>
          <a:prstGeom prst="rect">
            <a:avLst/>
          </a:prstGeom>
        </p:spPr>
      </p:pic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4157" y="392933"/>
            <a:ext cx="8184662" cy="743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509E2F"/>
                </a:solidFill>
                <a:latin typeface="Orgon Slab Medium"/>
                <a:cs typeface="Orgon Slab Medium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(ORGON SLAB MEDIUM, 30 PT.)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87284" y="4142233"/>
            <a:ext cx="1010412" cy="8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0550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278633"/>
            <a:ext cx="8184662" cy="743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003B49"/>
                </a:solidFill>
                <a:latin typeface="Orgon Slab Medium"/>
                <a:cs typeface="Orgon Slab Medium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(ORGON SLAB MEDIUM, 30 PT.)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302545"/>
            <a:ext cx="8196210" cy="3011623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003B49"/>
                </a:solidFill>
                <a:latin typeface="Orgon Slab Light"/>
                <a:cs typeface="Orgon Slab Light"/>
              </a:defRPr>
            </a:lvl1pPr>
            <a:lvl2pPr>
              <a:defRPr sz="2000" b="0" i="0" baseline="0">
                <a:solidFill>
                  <a:srgbClr val="003B49"/>
                </a:solidFill>
                <a:latin typeface="Orgon Slab Light"/>
                <a:cs typeface="Orgon Slab Light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003B49"/>
                </a:solidFill>
                <a:latin typeface="Orgon Slab Light"/>
                <a:cs typeface="Orgon Slab Light"/>
              </a:defRPr>
            </a:lvl3pPr>
            <a:lvl4pPr>
              <a:defRPr sz="1600" b="0" i="0" baseline="0">
                <a:solidFill>
                  <a:srgbClr val="003B49"/>
                </a:solidFill>
                <a:latin typeface="Orgon Slab Light"/>
                <a:cs typeface="Orgon Slab Light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003B49"/>
                </a:solidFill>
                <a:latin typeface="Orgon Slab Light"/>
                <a:cs typeface="Orgon Slab Light"/>
              </a:defRPr>
            </a:lvl5pPr>
          </a:lstStyle>
          <a:p>
            <a:pPr lvl="0"/>
            <a:r>
              <a:rPr lang="en-US" dirty="0"/>
              <a:t>Bulleted content here (</a:t>
            </a:r>
            <a:r>
              <a:rPr lang="en-US" dirty="0" err="1"/>
              <a:t>Orgon</a:t>
            </a:r>
            <a:r>
              <a:rPr lang="en-US" dirty="0"/>
              <a:t> Slab Light, 24 pt.)</a:t>
            </a:r>
          </a:p>
          <a:p>
            <a:pPr lvl="1"/>
            <a:r>
              <a:rPr lang="en-US" dirty="0"/>
              <a:t>Second level (</a:t>
            </a:r>
            <a:r>
              <a:rPr lang="en-US" dirty="0" err="1"/>
              <a:t>Orgon</a:t>
            </a:r>
            <a:r>
              <a:rPr lang="en-US" dirty="0"/>
              <a:t> Slab Light, 20)</a:t>
            </a:r>
          </a:p>
          <a:p>
            <a:pPr lvl="2"/>
            <a:r>
              <a:rPr lang="en-US" dirty="0"/>
              <a:t>Third level (</a:t>
            </a:r>
            <a:r>
              <a:rPr lang="en-US" dirty="0" err="1"/>
              <a:t>Orgon</a:t>
            </a:r>
            <a:r>
              <a:rPr lang="en-US" dirty="0"/>
              <a:t> Slab Light, 18)</a:t>
            </a:r>
          </a:p>
          <a:p>
            <a:pPr lvl="3"/>
            <a:r>
              <a:rPr lang="en-US" dirty="0"/>
              <a:t>Fourth level (</a:t>
            </a:r>
            <a:r>
              <a:rPr lang="en-US" dirty="0" err="1"/>
              <a:t>Orgon</a:t>
            </a:r>
            <a:r>
              <a:rPr lang="en-US" dirty="0"/>
              <a:t> Slab Light, 16)</a:t>
            </a:r>
          </a:p>
          <a:p>
            <a:pPr lvl="4"/>
            <a:r>
              <a:rPr lang="en-US" dirty="0"/>
              <a:t>Fifth level (</a:t>
            </a:r>
            <a:r>
              <a:rPr lang="en-US" dirty="0" err="1"/>
              <a:t>Orgon</a:t>
            </a:r>
            <a:r>
              <a:rPr lang="en-US" dirty="0"/>
              <a:t> Slab Light14)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53" y="-152013"/>
            <a:ext cx="9342553" cy="3503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91856" y="4141789"/>
            <a:ext cx="1010412" cy="8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35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6" y="1302545"/>
            <a:ext cx="8021637" cy="274249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509E2F"/>
                </a:solidFill>
                <a:latin typeface="Orgon Slab Light"/>
                <a:cs typeface="Orgon Slab Light"/>
              </a:defRPr>
            </a:lvl1pPr>
          </a:lstStyle>
          <a:p>
            <a:r>
              <a:rPr lang="en-US" dirty="0"/>
              <a:t>Graphic Here</a:t>
            </a:r>
          </a:p>
        </p:txBody>
      </p:sp>
      <p:pic>
        <p:nvPicPr>
          <p:cNvPr id="8" name="Picture 7" descr="SquGrid_36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3825"/>
            <a:ext cx="9144000" cy="3429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824157" y="392933"/>
            <a:ext cx="8184662" cy="743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509E2F"/>
                </a:solidFill>
                <a:latin typeface="Orgon Slab Medium"/>
                <a:cs typeface="Orgon Slab Medium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(ORGON SLAB MEDIUM, 30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87284" y="4142233"/>
            <a:ext cx="1010412" cy="8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278633"/>
            <a:ext cx="8184662" cy="743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003B49"/>
                </a:solidFill>
                <a:latin typeface="Orgon Slab Medium"/>
                <a:cs typeface="Orgon Slab Medium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(ORGON SLAB MEDIUM, 30 PT.)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302545"/>
            <a:ext cx="8196210" cy="3011623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003B49"/>
                </a:solidFill>
                <a:latin typeface="Orgon Slab Light"/>
                <a:cs typeface="Orgon Slab Light"/>
              </a:defRPr>
            </a:lvl1pPr>
            <a:lvl2pPr>
              <a:defRPr sz="2000" b="0" i="0" baseline="0">
                <a:solidFill>
                  <a:srgbClr val="003B49"/>
                </a:solidFill>
                <a:latin typeface="Orgon Slab Light"/>
                <a:cs typeface="Orgon Slab Light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003B49"/>
                </a:solidFill>
                <a:latin typeface="Orgon Slab Light"/>
                <a:cs typeface="Orgon Slab Light"/>
              </a:defRPr>
            </a:lvl3pPr>
            <a:lvl4pPr>
              <a:defRPr sz="1600" b="0" i="0" baseline="0">
                <a:solidFill>
                  <a:srgbClr val="003B49"/>
                </a:solidFill>
                <a:latin typeface="Orgon Slab Light"/>
                <a:cs typeface="Orgon Slab Light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003B49"/>
                </a:solidFill>
                <a:latin typeface="Orgon Slab Light"/>
                <a:cs typeface="Orgon Slab Light"/>
              </a:defRPr>
            </a:lvl5pPr>
          </a:lstStyle>
          <a:p>
            <a:pPr lvl="0"/>
            <a:r>
              <a:rPr lang="en-US" dirty="0"/>
              <a:t>Bulleted content here (</a:t>
            </a:r>
            <a:r>
              <a:rPr lang="en-US" dirty="0" err="1"/>
              <a:t>Orgon</a:t>
            </a:r>
            <a:r>
              <a:rPr lang="en-US" dirty="0"/>
              <a:t> Slab Light, 24 pt.)</a:t>
            </a:r>
          </a:p>
          <a:p>
            <a:pPr lvl="1"/>
            <a:r>
              <a:rPr lang="en-US" dirty="0"/>
              <a:t>Second level (</a:t>
            </a:r>
            <a:r>
              <a:rPr lang="en-US" dirty="0" err="1"/>
              <a:t>Orgon</a:t>
            </a:r>
            <a:r>
              <a:rPr lang="en-US" dirty="0"/>
              <a:t> Slab Light, 20)</a:t>
            </a:r>
          </a:p>
          <a:p>
            <a:pPr lvl="2"/>
            <a:r>
              <a:rPr lang="en-US" dirty="0"/>
              <a:t>Third level (</a:t>
            </a:r>
            <a:r>
              <a:rPr lang="en-US" dirty="0" err="1"/>
              <a:t>Orgon</a:t>
            </a:r>
            <a:r>
              <a:rPr lang="en-US" dirty="0"/>
              <a:t> Slab Light, 18)</a:t>
            </a:r>
          </a:p>
          <a:p>
            <a:pPr lvl="3"/>
            <a:r>
              <a:rPr lang="en-US" dirty="0"/>
              <a:t>Fourth level (</a:t>
            </a:r>
            <a:r>
              <a:rPr lang="en-US" dirty="0" err="1"/>
              <a:t>Orgon</a:t>
            </a:r>
            <a:r>
              <a:rPr lang="en-US" dirty="0"/>
              <a:t> Slab Light, 16)</a:t>
            </a:r>
          </a:p>
          <a:p>
            <a:pPr lvl="4"/>
            <a:r>
              <a:rPr lang="en-US" dirty="0"/>
              <a:t>Fifth level (</a:t>
            </a:r>
            <a:r>
              <a:rPr lang="en-US" dirty="0" err="1"/>
              <a:t>Orgon</a:t>
            </a:r>
            <a:r>
              <a:rPr lang="en-US" dirty="0"/>
              <a:t> Slab Light14)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53" y="-152013"/>
            <a:ext cx="9342553" cy="3503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91856" y="4141789"/>
            <a:ext cx="1010412" cy="8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855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381535"/>
            <a:ext cx="6972300" cy="2760254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rgbClr val="003B49"/>
                </a:solidFill>
                <a:latin typeface="Orgon Slab Medium"/>
                <a:cs typeface="Orgon Slab Medium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ORGON SLAB MEDIUM, 50 PT. 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53" y="-152013"/>
            <a:ext cx="9342553" cy="3503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91856" y="4141789"/>
            <a:ext cx="1010412" cy="8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126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420507"/>
            <a:ext cx="6972300" cy="19813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rgbClr val="003B49"/>
                </a:solidFill>
                <a:latin typeface="Orgon Slab Medium"/>
                <a:cs typeface="Orgon Slab Medium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ORGON SLAB MEDIUM, 50 PT.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91856" y="4141789"/>
            <a:ext cx="1010412" cy="8172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53" y="-152013"/>
            <a:ext cx="9342553" cy="35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03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278633"/>
            <a:ext cx="8184662" cy="743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003B49"/>
                </a:solidFill>
                <a:latin typeface="Orgon Slab Medium"/>
                <a:cs typeface="Orgon Slab Medium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(ORGON SLAB MEDIUM, 30 PT.)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40180"/>
            <a:ext cx="8197114" cy="2857565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003B49"/>
                </a:solidFill>
                <a:latin typeface="Orgon Slab ExtraLight"/>
                <a:cs typeface="Orgon Slab ExtraLight"/>
              </a:defRPr>
            </a:lvl1pPr>
            <a:lvl2pPr>
              <a:defRPr sz="2000" b="0" i="0" baseline="0">
                <a:solidFill>
                  <a:srgbClr val="003B49"/>
                </a:solidFill>
                <a:latin typeface="Orgon Slab ExtraLight"/>
                <a:cs typeface="Orgon Slab ExtraLight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003B49"/>
                </a:solidFill>
                <a:latin typeface="Orgon Slab ExtraLight"/>
                <a:cs typeface="Orgon Slab ExtraLight"/>
              </a:defRPr>
            </a:lvl3pPr>
            <a:lvl4pPr>
              <a:defRPr sz="1600" b="0" i="0" baseline="0">
                <a:solidFill>
                  <a:srgbClr val="003B49"/>
                </a:solidFill>
                <a:latin typeface="Orgon Slab ExtraLight"/>
                <a:cs typeface="Orgon Slab ExtraLight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003B49"/>
                </a:solidFill>
                <a:latin typeface="Orgon Slab ExtraLight"/>
                <a:cs typeface="Orgon Slab ExtraLight"/>
              </a:defRPr>
            </a:lvl5pPr>
          </a:lstStyle>
          <a:p>
            <a:pPr lvl="0"/>
            <a:r>
              <a:rPr lang="en-US" dirty="0"/>
              <a:t>Content here (</a:t>
            </a:r>
            <a:r>
              <a:rPr lang="en-US" dirty="0" err="1"/>
              <a:t>Orgon</a:t>
            </a:r>
            <a:r>
              <a:rPr lang="en-US" dirty="0"/>
              <a:t> Slab </a:t>
            </a:r>
            <a:r>
              <a:rPr lang="en-US" dirty="0" err="1"/>
              <a:t>ExtraLight</a:t>
            </a:r>
            <a:r>
              <a:rPr lang="en-US" dirty="0"/>
              <a:t>, 24 pt.)</a:t>
            </a:r>
          </a:p>
          <a:p>
            <a:pPr lvl="1"/>
            <a:r>
              <a:rPr lang="en-US" dirty="0"/>
              <a:t>Second level (</a:t>
            </a:r>
            <a:r>
              <a:rPr lang="en-US" dirty="0" err="1"/>
              <a:t>Orgon</a:t>
            </a:r>
            <a:r>
              <a:rPr lang="en-US" dirty="0"/>
              <a:t> Slab </a:t>
            </a:r>
            <a:r>
              <a:rPr lang="en-US" dirty="0" err="1"/>
              <a:t>ExtraLight</a:t>
            </a:r>
            <a:r>
              <a:rPr lang="en-US" dirty="0"/>
              <a:t>, 20)</a:t>
            </a:r>
          </a:p>
          <a:p>
            <a:pPr lvl="2"/>
            <a:r>
              <a:rPr lang="en-US" dirty="0"/>
              <a:t>Third level (</a:t>
            </a:r>
            <a:r>
              <a:rPr lang="en-US" dirty="0" err="1"/>
              <a:t>Orgon</a:t>
            </a:r>
            <a:r>
              <a:rPr lang="en-US" dirty="0"/>
              <a:t> Slab </a:t>
            </a:r>
            <a:r>
              <a:rPr lang="en-US" dirty="0" err="1"/>
              <a:t>ExtraLight</a:t>
            </a:r>
            <a:r>
              <a:rPr lang="en-US" dirty="0"/>
              <a:t>, 18)</a:t>
            </a:r>
          </a:p>
          <a:p>
            <a:pPr lvl="3"/>
            <a:r>
              <a:rPr lang="en-US" dirty="0"/>
              <a:t>Fourth level (</a:t>
            </a:r>
            <a:r>
              <a:rPr lang="en-US" dirty="0" err="1"/>
              <a:t>Orgon</a:t>
            </a:r>
            <a:r>
              <a:rPr lang="en-US" dirty="0"/>
              <a:t> Slab </a:t>
            </a:r>
            <a:r>
              <a:rPr lang="en-US" dirty="0" err="1"/>
              <a:t>ExtraLight</a:t>
            </a:r>
            <a:r>
              <a:rPr lang="en-US" dirty="0"/>
              <a:t>, 16)</a:t>
            </a:r>
          </a:p>
          <a:p>
            <a:pPr lvl="4"/>
            <a:r>
              <a:rPr lang="en-US" dirty="0"/>
              <a:t>Fifth level (</a:t>
            </a:r>
            <a:r>
              <a:rPr lang="en-US" dirty="0" err="1"/>
              <a:t>Orgon</a:t>
            </a:r>
            <a:r>
              <a:rPr lang="en-US" dirty="0"/>
              <a:t> Slab </a:t>
            </a:r>
            <a:r>
              <a:rPr lang="en-US" dirty="0" err="1"/>
              <a:t>ExtraLight</a:t>
            </a:r>
            <a:r>
              <a:rPr lang="en-US" dirty="0"/>
              <a:t>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298002"/>
            <a:ext cx="8184662" cy="3083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003B49"/>
                </a:solidFill>
                <a:latin typeface="Orgon Slab Light"/>
                <a:cs typeface="Orgon Slab Light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(ORGON SLAB LIGHT, 24 PT.)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53" y="-152013"/>
            <a:ext cx="9342553" cy="3503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91856" y="4141789"/>
            <a:ext cx="1010412" cy="8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263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278633"/>
            <a:ext cx="8184662" cy="743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003B49"/>
                </a:solidFill>
                <a:latin typeface="Orgon Slab Medium"/>
                <a:cs typeface="Orgon Slab Medium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(ORGON SLAB MEDIUM, 30 PT.)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302545"/>
            <a:ext cx="8196210" cy="3011623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003B49"/>
                </a:solidFill>
                <a:latin typeface="Orgon Slab Light"/>
                <a:cs typeface="Orgon Slab Light"/>
              </a:defRPr>
            </a:lvl1pPr>
            <a:lvl2pPr>
              <a:defRPr sz="2000" b="0" i="0" baseline="0">
                <a:solidFill>
                  <a:srgbClr val="003B49"/>
                </a:solidFill>
                <a:latin typeface="Orgon Slab Light"/>
                <a:cs typeface="Orgon Slab Light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003B49"/>
                </a:solidFill>
                <a:latin typeface="Orgon Slab Light"/>
                <a:cs typeface="Orgon Slab Light"/>
              </a:defRPr>
            </a:lvl3pPr>
            <a:lvl4pPr>
              <a:defRPr sz="1600" b="0" i="0" baseline="0">
                <a:solidFill>
                  <a:srgbClr val="003B49"/>
                </a:solidFill>
                <a:latin typeface="Orgon Slab Light"/>
                <a:cs typeface="Orgon Slab Light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003B49"/>
                </a:solidFill>
                <a:latin typeface="Orgon Slab Light"/>
                <a:cs typeface="Orgon Slab Light"/>
              </a:defRPr>
            </a:lvl5pPr>
          </a:lstStyle>
          <a:p>
            <a:pPr lvl="0"/>
            <a:r>
              <a:rPr lang="en-US" dirty="0"/>
              <a:t>Bulleted content here (</a:t>
            </a:r>
            <a:r>
              <a:rPr lang="en-US" dirty="0" err="1"/>
              <a:t>Orgon</a:t>
            </a:r>
            <a:r>
              <a:rPr lang="en-US" dirty="0"/>
              <a:t> Slab Light, 24 pt.)</a:t>
            </a:r>
          </a:p>
          <a:p>
            <a:pPr lvl="1"/>
            <a:r>
              <a:rPr lang="en-US" dirty="0"/>
              <a:t>Second level (</a:t>
            </a:r>
            <a:r>
              <a:rPr lang="en-US" dirty="0" err="1"/>
              <a:t>Orgon</a:t>
            </a:r>
            <a:r>
              <a:rPr lang="en-US" dirty="0"/>
              <a:t> Slab Light, 20)</a:t>
            </a:r>
          </a:p>
          <a:p>
            <a:pPr lvl="2"/>
            <a:r>
              <a:rPr lang="en-US" dirty="0"/>
              <a:t>Third level (</a:t>
            </a:r>
            <a:r>
              <a:rPr lang="en-US" dirty="0" err="1"/>
              <a:t>Orgon</a:t>
            </a:r>
            <a:r>
              <a:rPr lang="en-US" dirty="0"/>
              <a:t> Slab Light, 18)</a:t>
            </a:r>
          </a:p>
          <a:p>
            <a:pPr lvl="3"/>
            <a:r>
              <a:rPr lang="en-US" dirty="0"/>
              <a:t>Fourth level (</a:t>
            </a:r>
            <a:r>
              <a:rPr lang="en-US" dirty="0" err="1"/>
              <a:t>Orgon</a:t>
            </a:r>
            <a:r>
              <a:rPr lang="en-US" dirty="0"/>
              <a:t> Slab Light, 16)</a:t>
            </a:r>
          </a:p>
          <a:p>
            <a:pPr lvl="4"/>
            <a:r>
              <a:rPr lang="en-US" dirty="0"/>
              <a:t>Fifth level (</a:t>
            </a:r>
            <a:r>
              <a:rPr lang="en-US" dirty="0" err="1"/>
              <a:t>Orgon</a:t>
            </a:r>
            <a:r>
              <a:rPr lang="en-US" dirty="0"/>
              <a:t> Slab Light14)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53" y="-152013"/>
            <a:ext cx="9342553" cy="3503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91856" y="4141789"/>
            <a:ext cx="1010412" cy="8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58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  <p:sldLayoutId id="2147483673" r:id="rId5"/>
    <p:sldLayoutId id="2147483753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2B4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761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4" r:id="rId5"/>
    <p:sldLayoutId id="2147483752" r:id="rId6"/>
    <p:sldLayoutId id="2147483750" r:id="rId7"/>
    <p:sldLayoutId id="2147483751" r:id="rId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509E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3815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75" r:id="rId5"/>
    <p:sldLayoutId id="2147483676" r:id="rId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B5D97A-D620-AA41-998F-E05E1C41E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061CC-B261-F04D-B86E-972881CF2F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22DB6-E11B-4441-94A4-E19BF4D95A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B829F7-A6C3-6244-8BFD-72ED7545B4A7}" type="datetimeFigureOut">
              <a:rPr lang="en-US" smtClean="0"/>
              <a:t>11/17/21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00E3F-BCD0-174C-885A-89FE9FF3C6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BBB0F-6EB8-0443-926E-684BBEA667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357333-1951-9347-B9B4-D0638B9F6A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743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  <p:sldLayoutId id="2147483766" r:id="rId12"/>
    <p:sldLayoutId id="2147483767" r:id="rId13"/>
    <p:sldLayoutId id="2147483768" r:id="rId14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8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3.png"/><Relationship Id="rId7" Type="http://schemas.openxmlformats.org/officeDocument/2006/relationships/image" Target="../media/image17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tiff"/><Relationship Id="rId4" Type="http://schemas.openxmlformats.org/officeDocument/2006/relationships/image" Target="../media/image14.png"/><Relationship Id="rId9" Type="http://schemas.openxmlformats.org/officeDocument/2006/relationships/image" Target="../media/image1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71757" y="613250"/>
            <a:ext cx="6972300" cy="2760254"/>
          </a:xfrm>
        </p:spPr>
        <p:txBody>
          <a:bodyPr>
            <a:normAutofit fontScale="92500" lnSpcReduction="10000"/>
          </a:bodyPr>
          <a:lstStyle/>
          <a:p>
            <a:r>
              <a:rPr lang="en-US" sz="4400" dirty="0"/>
              <a:t>Unmanned Aircraft System Security Model Survey</a:t>
            </a:r>
          </a:p>
          <a:p>
            <a:endParaRPr lang="en-US" sz="4000" dirty="0"/>
          </a:p>
          <a:p>
            <a:r>
              <a:rPr lang="en-US" sz="1600" dirty="0"/>
              <a:t>Matthew Whitesides</a:t>
            </a:r>
          </a:p>
          <a:p>
            <a:r>
              <a:rPr lang="en-US" sz="1600" dirty="0"/>
              <a:t>Professor Bruce M. McMillin</a:t>
            </a:r>
          </a:p>
          <a:p>
            <a:r>
              <a:rPr lang="en-US" sz="1600" dirty="0"/>
              <a:t>CS6600: Formal Methods in Computer Security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Confidentiality Rights Leakage: Take Grant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C45EBA-2F07-4CC7-BD50-081FCA56B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81" y="1022632"/>
            <a:ext cx="2574356" cy="1976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FB1A89-B5E6-4C02-A285-A8EF9A233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161" y="1003680"/>
            <a:ext cx="2277726" cy="1976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12D8B3-C5E5-4C1B-A8B1-BE8227C4A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111" y="1003680"/>
            <a:ext cx="2263710" cy="1976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1E445D-FB09-BB4B-9E2A-ACFD561557AB}"/>
              </a:ext>
            </a:extLst>
          </p:cNvPr>
          <p:cNvSpPr txBox="1"/>
          <p:nvPr/>
        </p:nvSpPr>
        <p:spPr>
          <a:xfrm>
            <a:off x="1013644" y="3209859"/>
            <a:ext cx="11222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Initial State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04DDD91-3EB8-A746-90AF-9CEAB1986FF9}"/>
              </a:ext>
            </a:extLst>
          </p:cNvPr>
          <p:cNvSpPr/>
          <p:nvPr/>
        </p:nvSpPr>
        <p:spPr>
          <a:xfrm>
            <a:off x="3433136" y="3160488"/>
            <a:ext cx="229375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State of rights after the MC runs the HRU command </a:t>
            </a:r>
            <a:r>
              <a:rPr lang="en-US" sz="1400" dirty="0" err="1"/>
              <a:t>create_flight_record</a:t>
            </a:r>
            <a:r>
              <a:rPr lang="en-US" sz="1400" dirty="0"/>
              <a:t>(MC) which a new FR object.</a:t>
            </a:r>
            <a:endParaRPr lang="en-US" sz="1400" b="0" dirty="0">
              <a:effectLst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31BE83-3191-1048-8D2B-6669F97BECF7}"/>
              </a:ext>
            </a:extLst>
          </p:cNvPr>
          <p:cNvSpPr/>
          <p:nvPr/>
        </p:nvSpPr>
        <p:spPr>
          <a:xfrm>
            <a:off x="6314011" y="3048985"/>
            <a:ext cx="282998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State after the EC leads the MC into giving them </a:t>
            </a:r>
            <a:r>
              <a:rPr lang="en-US" sz="1600" i="1" dirty="0"/>
              <a:t>take</a:t>
            </a:r>
            <a:r>
              <a:rPr lang="en-US" sz="1600" dirty="0"/>
              <a:t> rights over the FR they can exploit the system to take our leaked rights to FED through the FRS.</a:t>
            </a:r>
            <a:endParaRPr lang="en-US" sz="16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117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Biba </a:t>
            </a:r>
            <a:r>
              <a:rPr lang="en-US" dirty="0" err="1"/>
              <a:t>Lipner</a:t>
            </a:r>
            <a:r>
              <a:rPr lang="en-US" dirty="0"/>
              <a:t> Like: </a:t>
            </a:r>
            <a:r>
              <a:rPr lang="en-US" sz="3200" dirty="0"/>
              <a:t>Security Classification Solutions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97830E-3BF4-439F-A99D-19CC8DF32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57" y="1022632"/>
            <a:ext cx="1939013" cy="147330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905BDA-C532-924D-870D-B5B418983B86}"/>
              </a:ext>
            </a:extLst>
          </p:cNvPr>
          <p:cNvSpPr txBox="1"/>
          <p:nvPr/>
        </p:nvSpPr>
        <p:spPr>
          <a:xfrm>
            <a:off x="2793649" y="1022632"/>
            <a:ext cx="5234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this is a military aircraft it makes sense to utilize existing government security clearance levels.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AF1F2D-E218-774F-ACB0-D65E2338B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1542" y="1978308"/>
            <a:ext cx="2643900" cy="10352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0769CD-14D9-2949-96AB-0235F8A39F57}"/>
              </a:ext>
            </a:extLst>
          </p:cNvPr>
          <p:cNvSpPr txBox="1"/>
          <p:nvPr/>
        </p:nvSpPr>
        <p:spPr>
          <a:xfrm>
            <a:off x="5816214" y="2339699"/>
            <a:ext cx="3150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then can further categorize </a:t>
            </a:r>
          </a:p>
          <a:p>
            <a:r>
              <a:rPr lang="en-US" dirty="0"/>
              <a:t>based upon job function. </a:t>
            </a:r>
          </a:p>
        </p:txBody>
      </p:sp>
    </p:spTree>
    <p:extLst>
      <p:ext uri="{BB962C8B-B14F-4D97-AF65-F5344CB8AC3E}">
        <p14:creationId xmlns:p14="http://schemas.microsoft.com/office/powerpoint/2010/main" val="356189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/>
              <a:t>Biba </a:t>
            </a:r>
            <a:r>
              <a:rPr lang="en-US" dirty="0" err="1"/>
              <a:t>Lipner</a:t>
            </a:r>
            <a:r>
              <a:rPr lang="en-US" dirty="0"/>
              <a:t> Like: </a:t>
            </a:r>
            <a:r>
              <a:rPr lang="en-US" sz="3200" dirty="0"/>
              <a:t>Integrity Classification Solutions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905BDA-C532-924D-870D-B5B418983B86}"/>
              </a:ext>
            </a:extLst>
          </p:cNvPr>
          <p:cNvSpPr txBox="1"/>
          <p:nvPr/>
        </p:nvSpPr>
        <p:spPr>
          <a:xfrm>
            <a:off x="2973118" y="1081090"/>
            <a:ext cx="52341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now incorporate integrity categories to allow distinction between on aircraft systems and the flight record keeping system.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0769CD-14D9-2949-96AB-0235F8A39F57}"/>
              </a:ext>
            </a:extLst>
          </p:cNvPr>
          <p:cNvSpPr txBox="1"/>
          <p:nvPr/>
        </p:nvSpPr>
        <p:spPr>
          <a:xfrm>
            <a:off x="3064816" y="2385973"/>
            <a:ext cx="39981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Then integrity classifications to determine the trust of the data combing from that source.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9C2EE9-8DBA-C54F-AB9D-D27969E17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4425"/>
            <a:ext cx="3000474" cy="11322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B9B47B-2916-2643-98B6-B03882772C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00" y="1022632"/>
            <a:ext cx="2817318" cy="939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97C43D-426C-9846-9EFE-396793592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800" y="3792571"/>
            <a:ext cx="2780700" cy="10722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BFEEE2B-3F2A-2D49-96AF-3AB19E089941}"/>
              </a:ext>
            </a:extLst>
          </p:cNvPr>
          <p:cNvSpPr txBox="1"/>
          <p:nvPr/>
        </p:nvSpPr>
        <p:spPr>
          <a:xfrm>
            <a:off x="3064816" y="3867054"/>
            <a:ext cx="3998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Finally based upon work unit we can give a combined security and integrity level.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AA86718-106F-2C43-826C-4087412C93B9}"/>
              </a:ext>
            </a:extLst>
          </p:cNvPr>
          <p:cNvSpPr/>
          <p:nvPr/>
        </p:nvSpPr>
        <p:spPr>
          <a:xfrm>
            <a:off x="3184634" y="2224425"/>
            <a:ext cx="518659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Ideally, these classifications would block EC from accessing FRS by putting them in a lower classification stopping our rights leakage. However, due to the requirement of MC to allow EC to read a flight record, our system would not operate otherwise. </a:t>
            </a:r>
            <a:endParaRPr lang="en-US" sz="1600" b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40694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10" grpId="0"/>
      <p:bldP spid="10" grpId="1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Q&amp;A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7852D-31D6-485A-B5E1-B106307B7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57" y="904952"/>
            <a:ext cx="7223191" cy="29690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89817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4879F4-B080-47D1-A62C-DDB6EAC7DE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lnSpcReduction="10000"/>
          </a:bodyPr>
          <a:lstStyle/>
          <a:p>
            <a:r>
              <a:rPr lang="en-US" sz="2000" dirty="0"/>
              <a:t>Unmanned Aircraft System Overview</a:t>
            </a:r>
          </a:p>
          <a:p>
            <a:r>
              <a:rPr lang="en-US" sz="2000" dirty="0"/>
              <a:t>Security Model Scenario</a:t>
            </a:r>
          </a:p>
          <a:p>
            <a:r>
              <a:rPr lang="en-US" sz="2000" dirty="0"/>
              <a:t>ACM &amp; System Overview</a:t>
            </a:r>
          </a:p>
          <a:p>
            <a:r>
              <a:rPr lang="en-US" sz="2000" dirty="0"/>
              <a:t>Rights Leakage Findings</a:t>
            </a:r>
          </a:p>
          <a:p>
            <a:pPr lvl="1"/>
            <a:r>
              <a:rPr lang="en-US" sz="1800" dirty="0"/>
              <a:t>HRU</a:t>
            </a:r>
          </a:p>
          <a:p>
            <a:pPr lvl="1"/>
            <a:r>
              <a:rPr lang="en-US" sz="1800" dirty="0"/>
              <a:t>T-G</a:t>
            </a:r>
          </a:p>
          <a:p>
            <a:r>
              <a:rPr lang="en-US" sz="2000" dirty="0"/>
              <a:t>Security Classification Solutions</a:t>
            </a:r>
          </a:p>
          <a:p>
            <a:r>
              <a:rPr lang="en-US" sz="2000" dirty="0"/>
              <a:t>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7EE3D-97EC-45AB-B358-A46DA410A6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9305" y="392933"/>
            <a:ext cx="8184662" cy="743999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997609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Unmanned Aircraft System 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/>
              <a:t>Unmanned Aircraft Systems (UAS) are air vehicles and associated equipment that do not carry a human operator.</a:t>
            </a:r>
          </a:p>
          <a:p>
            <a:r>
              <a:rPr lang="en-US" sz="2000" dirty="0"/>
              <a:t>They are instead are remotely piloted or fly autonomously. </a:t>
            </a:r>
          </a:p>
          <a:p>
            <a:r>
              <a:rPr lang="en-US" sz="2000" dirty="0"/>
              <a:t>Generally within an organization, a UAS can encompass the whole system of an unmanned aerial vehicle (UAV), control stations, command operations, maintenance systems, etc.</a:t>
            </a:r>
          </a:p>
        </p:txBody>
      </p:sp>
    </p:spTree>
    <p:extLst>
      <p:ext uri="{BB962C8B-B14F-4D97-AF65-F5344CB8AC3E}">
        <p14:creationId xmlns:p14="http://schemas.microsoft.com/office/powerpoint/2010/main" val="289097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Unmanned Aircraft System 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/>
              <a:t>Some examples of UAVs include: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0A69996-5D9B-4458-914C-2B0854BC9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898122"/>
              </p:ext>
            </p:extLst>
          </p:nvPr>
        </p:nvGraphicFramePr>
        <p:xfrm>
          <a:off x="1051386" y="1825639"/>
          <a:ext cx="6096000" cy="1965434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94654467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4854389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0914380"/>
                    </a:ext>
                  </a:extLst>
                </a:gridCol>
              </a:tblGrid>
              <a:tr h="506368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3B49"/>
                          </a:solidFill>
                        </a:rPr>
                        <a:t>General Atomics MQ-9 Reaper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3B49"/>
                          </a:solidFill>
                        </a:rPr>
                        <a:t>Boeing MQ-25 Stingray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3B49"/>
                          </a:solidFill>
                        </a:rPr>
                        <a:t>Northrop Grumman MQ-4C Triton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501940"/>
                  </a:ext>
                </a:extLst>
              </a:tr>
              <a:tr h="144727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67229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624D36A-D9FB-4071-8EF2-6CA68EF3F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74" y="2475032"/>
            <a:ext cx="1893216" cy="124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F8378C-2EE7-418D-8577-8DB35CED9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703" y="2534942"/>
            <a:ext cx="1971442" cy="1073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F6647F-24F9-4546-815A-DD9B72DB4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258" y="2534941"/>
            <a:ext cx="1908720" cy="1073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7047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Unmanned Aircraft System 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/>
              <a:t>For this security model simulation, we will take inspiration from an autonomous refueling aircraft.</a:t>
            </a:r>
          </a:p>
          <a:p>
            <a:r>
              <a:rPr lang="en-US" sz="2000" dirty="0"/>
              <a:t>These UAVs enable mid-flight refueling capabilities for larger aircraft to enable longer-range mission capabilities.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80AEDD-C295-477E-811D-4C8A55285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205" y="2808356"/>
            <a:ext cx="5783773" cy="2173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7D708D-98ED-4FEC-8055-F0D91E249F15}"/>
              </a:ext>
            </a:extLst>
          </p:cNvPr>
          <p:cNvSpPr txBox="1"/>
          <p:nvPr/>
        </p:nvSpPr>
        <p:spPr>
          <a:xfrm>
            <a:off x="6870978" y="2977633"/>
            <a:ext cx="1974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3B49"/>
                </a:solidFill>
              </a:rPr>
              <a:t>Boeing MQ-25</a:t>
            </a:r>
          </a:p>
          <a:p>
            <a:r>
              <a:rPr lang="en-US" sz="800" dirty="0">
                <a:solidFill>
                  <a:srgbClr val="003B49"/>
                </a:solidFill>
              </a:rPr>
              <a:t>https://www.boeing.com/defense/mq25/</a:t>
            </a:r>
          </a:p>
        </p:txBody>
      </p:sp>
    </p:spTree>
    <p:extLst>
      <p:ext uri="{BB962C8B-B14F-4D97-AF65-F5344CB8AC3E}">
        <p14:creationId xmlns:p14="http://schemas.microsoft.com/office/powerpoint/2010/main" val="3005365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ACM &amp; System Overview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91990DB-DD17-438A-8011-557E61C700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90733" y="829937"/>
            <a:ext cx="3026005" cy="3317857"/>
          </a:xfrm>
        </p:spPr>
        <p:txBody>
          <a:bodyPr>
            <a:normAutofit/>
          </a:bodyPr>
          <a:lstStyle/>
          <a:p>
            <a:r>
              <a:rPr lang="en-US" sz="1200" b="1" dirty="0"/>
              <a:t>Pilot Commander (PC)</a:t>
            </a:r>
            <a:r>
              <a:rPr lang="en-US" sz="1200" dirty="0"/>
              <a:t>: The primary remote pilot of the UAS during the mission.</a:t>
            </a:r>
          </a:p>
          <a:p>
            <a:r>
              <a:rPr lang="en-US" sz="1200" b="1" dirty="0"/>
              <a:t>Instructor Pilot (IP)</a:t>
            </a:r>
            <a:r>
              <a:rPr lang="en-US" sz="1200" dirty="0"/>
              <a:t>: Assists the Pilot Commander and can pilot the UAS if given permission from the PC or MC.</a:t>
            </a:r>
          </a:p>
          <a:p>
            <a:r>
              <a:rPr lang="en-US" sz="1200" b="1" dirty="0"/>
              <a:t>Maintenance Crew (MC)</a:t>
            </a:r>
            <a:r>
              <a:rPr lang="en-US" sz="1200" dirty="0"/>
              <a:t>: Handles work orders created by the PC, IP, or FDA, responsible for the maintenance of the UAS.</a:t>
            </a:r>
          </a:p>
          <a:p>
            <a:r>
              <a:rPr lang="en-US" sz="1200" b="1" dirty="0"/>
              <a:t>Flight Data Admin (FDA)</a:t>
            </a:r>
            <a:r>
              <a:rPr lang="en-US" sz="1200" dirty="0"/>
              <a:t>: Handles and analyses all mission flight data.</a:t>
            </a:r>
          </a:p>
          <a:p>
            <a:r>
              <a:rPr lang="en-US" sz="1200" b="1" dirty="0"/>
              <a:t>External Contractor (Bad Actor) (EC)</a:t>
            </a:r>
            <a:r>
              <a:rPr lang="en-US" sz="1200" dirty="0"/>
              <a:t>: Has a similar job to the MC however only has read rights to the FED.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EA234A-6C5B-49A9-B799-14FCE5EF7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57" y="829937"/>
            <a:ext cx="5259102" cy="3680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8404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Security Model Scenario: Standard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C857F-F542-4581-A955-CAD12461B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73" y="946423"/>
            <a:ext cx="4620254" cy="391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3446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Security Model Scenario: Leakage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AD1A55-3CFA-4E5D-AEB7-592F1116D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695" y="1047708"/>
            <a:ext cx="3464331" cy="400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390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Integrity Rights Leakage: HRU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3782B0-E8CE-48F4-9CFC-C89AA3D97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778" y="3836938"/>
            <a:ext cx="2147723" cy="8399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2DD604-D49C-466B-B547-EAA521497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00" y="4035328"/>
            <a:ext cx="2344820" cy="6415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7DFB7B-8F8A-4987-B967-CEDC00E22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2044" y="3057708"/>
            <a:ext cx="2342021" cy="9064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F61B5F-5613-4541-9075-8FFC612A4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4800" y="2103911"/>
            <a:ext cx="2296511" cy="8825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BFB39C-EADA-4B46-8B19-048F834A3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9290" y="1022632"/>
            <a:ext cx="2342021" cy="101006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B4F3AA8-D3D1-8C4E-8D28-BE74314DDC36}"/>
              </a:ext>
            </a:extLst>
          </p:cNvPr>
          <p:cNvSpPr/>
          <p:nvPr/>
        </p:nvSpPr>
        <p:spPr>
          <a:xfrm>
            <a:off x="586291" y="1022632"/>
            <a:ext cx="4572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Menlo" panose="020B0609030804020204" pitchFamily="49" charset="0"/>
              </a:rPr>
              <a:t>create_flight_record</a:t>
            </a:r>
            <a:r>
              <a:rPr lang="en-US" sz="1200" dirty="0">
                <a:latin typeface="Menlo" panose="020B0609030804020204" pitchFamily="49" charset="0"/>
              </a:rPr>
              <a:t>(Maintenance Crew (MC));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Menlo" panose="020B0609030804020204" pitchFamily="49" charset="0"/>
              </a:rPr>
              <a:t>upload_flight_record</a:t>
            </a:r>
            <a:r>
              <a:rPr lang="en-US" sz="1200" dirty="0">
                <a:latin typeface="Menlo" panose="020B0609030804020204" pitchFamily="49" charset="0"/>
              </a:rPr>
              <a:t>(External Contractor (EC), Flight Record (FR));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Menlo" panose="020B0609030804020204" pitchFamily="49" charset="0"/>
              </a:rPr>
              <a:t>grant_flight_record_access</a:t>
            </a:r>
            <a:r>
              <a:rPr lang="en-US" sz="1200" dirty="0">
                <a:latin typeface="Menlo" panose="020B0609030804020204" pitchFamily="49" charset="0"/>
              </a:rPr>
              <a:t>(Maintenance Crew, External Contractor (EC), Flight Record (FR));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Menlo" panose="020B0609030804020204" pitchFamily="49" charset="0"/>
              </a:rPr>
              <a:t>make_owner</a:t>
            </a:r>
            <a:r>
              <a:rPr lang="en-US" sz="1200" dirty="0">
                <a:latin typeface="Menlo" panose="020B0609030804020204" pitchFamily="49" charset="0"/>
              </a:rPr>
              <a:t>(MC, EC, FR);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>
              <a:latin typeface="Menlo" panose="020B060903080402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Menlo" panose="020B0609030804020204" pitchFamily="49" charset="0"/>
              </a:rPr>
              <a:t>update_flight_record_system</a:t>
            </a:r>
            <a:r>
              <a:rPr lang="en-US" sz="1200" dirty="0">
                <a:latin typeface="Menlo" panose="020B0609030804020204" pitchFamily="49" charset="0"/>
              </a:rPr>
              <a:t>(EC, FR);</a:t>
            </a:r>
            <a:endParaRPr lang="en-US" sz="1200" b="0" dirty="0">
              <a:effectLst/>
              <a:latin typeface="Menlo" panose="020B06090308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4D5E36-7D1B-754F-9ECD-DC8CCC63FD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4093" y="1207826"/>
            <a:ext cx="1560570" cy="6102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D3C5BE-EFE2-CF46-9C4A-236DCF7765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6750" y="2196168"/>
            <a:ext cx="1547913" cy="6754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9DEB7E-B744-AE4F-B4A3-3C6962FC98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02052" y="3249684"/>
            <a:ext cx="1502611" cy="61470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AC7792-DCBB-BF41-8371-21EB7CA8F75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1377" y="4118871"/>
            <a:ext cx="1275042" cy="5216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2B15FE2-815B-694D-8843-3FC2F20941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1283" y="3865779"/>
            <a:ext cx="2147724" cy="81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2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ustom Design">
  <a:themeElements>
    <a:clrScheme name="MDD">
      <a:dk1>
        <a:srgbClr val="509E2F"/>
      </a:dk1>
      <a:lt1>
        <a:srgbClr val="B2B4B2"/>
      </a:lt1>
      <a:dk2>
        <a:srgbClr val="509E6F"/>
      </a:dk2>
      <a:lt2>
        <a:srgbClr val="FFFFFF"/>
      </a:lt2>
      <a:accent1>
        <a:srgbClr val="78BE20"/>
      </a:accent1>
      <a:accent2>
        <a:srgbClr val="003B49"/>
      </a:accent2>
      <a:accent3>
        <a:srgbClr val="FDDA24"/>
      </a:accent3>
      <a:accent4>
        <a:srgbClr val="E87722"/>
      </a:accent4>
      <a:accent5>
        <a:srgbClr val="2DCCD3"/>
      </a:accent5>
      <a:accent6>
        <a:srgbClr val="005F83"/>
      </a:accent6>
      <a:hlink>
        <a:srgbClr val="2BC3C9"/>
      </a:hlink>
      <a:folHlink>
        <a:srgbClr val="E0621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3110</TotalTime>
  <Words>574</Words>
  <Application>Microsoft Macintosh PowerPoint</Application>
  <PresentationFormat>On-screen Show (16:9)</PresentationFormat>
  <Paragraphs>60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13</vt:i4>
      </vt:variant>
    </vt:vector>
  </HeadingPairs>
  <TitlesOfParts>
    <vt:vector size="27" baseType="lpstr">
      <vt:lpstr>Arial</vt:lpstr>
      <vt:lpstr>Calibri</vt:lpstr>
      <vt:lpstr>Calibri Light</vt:lpstr>
      <vt:lpstr>Encode Sans Normal Black</vt:lpstr>
      <vt:lpstr>Lucida Grande</vt:lpstr>
      <vt:lpstr>Menlo</vt:lpstr>
      <vt:lpstr>Orgon Slab</vt:lpstr>
      <vt:lpstr>Orgon Slab ExtraLight</vt:lpstr>
      <vt:lpstr>Orgon Slab Light</vt:lpstr>
      <vt:lpstr>Orgon Slab Medium</vt:lpstr>
      <vt:lpstr>1_Custom Design</vt:lpstr>
      <vt:lpstr>2_Custom Design</vt:lpstr>
      <vt:lpstr>Custom Design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Matt Whitesides</cp:lastModifiedBy>
  <cp:revision>36</cp:revision>
  <dcterms:created xsi:type="dcterms:W3CDTF">2014-10-14T00:51:43Z</dcterms:created>
  <dcterms:modified xsi:type="dcterms:W3CDTF">2021-11-17T15:36:13Z</dcterms:modified>
</cp:coreProperties>
</file>